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6" r:id="rId3"/>
    <p:sldId id="258" r:id="rId4"/>
    <p:sldId id="259" r:id="rId5"/>
    <p:sldId id="260" r:id="rId6"/>
    <p:sldId id="257" r:id="rId7"/>
    <p:sldId id="264" r:id="rId8"/>
    <p:sldId id="268" r:id="rId9"/>
    <p:sldId id="269" r:id="rId10"/>
    <p:sldId id="270" r:id="rId11"/>
    <p:sldId id="271" r:id="rId12"/>
    <p:sldId id="272" r:id="rId13"/>
    <p:sldId id="273" r:id="rId14"/>
    <p:sldId id="267" r:id="rId15"/>
    <p:sldId id="261" r:id="rId16"/>
    <p:sldId id="274" r:id="rId17"/>
    <p:sldId id="262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7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D67008-BF72-4F97-8BDC-7DEDD0F7431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209E83-2A55-4F29-93E8-44B51CA6283D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745B22E9-01C6-4830-9083-C8638EAD52DD}" type="parTrans" cxnId="{FCE4EE8C-456F-4FFE-B74C-B0241D1CCE99}">
      <dgm:prSet/>
      <dgm:spPr/>
      <dgm:t>
        <a:bodyPr/>
        <a:lstStyle/>
        <a:p>
          <a:endParaRPr lang="en-US"/>
        </a:p>
      </dgm:t>
    </dgm:pt>
    <dgm:pt modelId="{D6FA12D1-9FFB-4718-9777-7028878627F6}" type="sibTrans" cxnId="{FCE4EE8C-456F-4FFE-B74C-B0241D1CCE99}">
      <dgm:prSet/>
      <dgm:spPr/>
      <dgm:t>
        <a:bodyPr/>
        <a:lstStyle/>
        <a:p>
          <a:endParaRPr lang="en-US"/>
        </a:p>
      </dgm:t>
    </dgm:pt>
    <dgm:pt modelId="{CA9CA653-6477-4CCB-95FE-A35AE4DBA5BC}">
      <dgm:prSet phldrT="[Text]" custT="1"/>
      <dgm:spPr/>
      <dgm:t>
        <a:bodyPr/>
        <a:lstStyle/>
        <a:p>
          <a:r>
            <a:rPr lang="en-US" sz="2400" dirty="0" smtClean="0"/>
            <a:t>1</a:t>
          </a:r>
          <a:endParaRPr lang="en-US" sz="2400" dirty="0"/>
        </a:p>
      </dgm:t>
    </dgm:pt>
    <dgm:pt modelId="{791097F8-A0EA-48C9-8A42-56405C904B02}" type="parTrans" cxnId="{5AEBD90B-A272-4798-817D-A89E1A794BEA}">
      <dgm:prSet/>
      <dgm:spPr/>
      <dgm:t>
        <a:bodyPr/>
        <a:lstStyle/>
        <a:p>
          <a:endParaRPr lang="en-US"/>
        </a:p>
      </dgm:t>
    </dgm:pt>
    <dgm:pt modelId="{7C43274B-7D6E-48C4-847C-2AA308EA1008}" type="sibTrans" cxnId="{5AEBD90B-A272-4798-817D-A89E1A794BEA}">
      <dgm:prSet/>
      <dgm:spPr/>
      <dgm:t>
        <a:bodyPr/>
        <a:lstStyle/>
        <a:p>
          <a:endParaRPr lang="en-US"/>
        </a:p>
      </dgm:t>
    </dgm:pt>
    <dgm:pt modelId="{39EA41E0-27E7-4E8A-A38F-D6E3B83FEFF5}">
      <dgm:prSet phldrT="[Text]" custT="1"/>
      <dgm:spPr/>
      <dgm:t>
        <a:bodyPr/>
        <a:lstStyle/>
        <a:p>
          <a:r>
            <a:rPr lang="en-US" sz="2400" dirty="0" smtClean="0"/>
            <a:t>2</a:t>
          </a:r>
          <a:endParaRPr lang="en-US" sz="2400" dirty="0"/>
        </a:p>
      </dgm:t>
    </dgm:pt>
    <dgm:pt modelId="{2DFF1192-00A3-4C9E-A12C-08E95C593A74}" type="parTrans" cxnId="{983B489A-568C-4669-931C-450192CD38D5}">
      <dgm:prSet/>
      <dgm:spPr/>
      <dgm:t>
        <a:bodyPr/>
        <a:lstStyle/>
        <a:p>
          <a:endParaRPr lang="en-US"/>
        </a:p>
      </dgm:t>
    </dgm:pt>
    <dgm:pt modelId="{A23D50E0-0FBC-449A-8ACA-EC8DEAEC830C}" type="sibTrans" cxnId="{983B489A-568C-4669-931C-450192CD38D5}">
      <dgm:prSet/>
      <dgm:spPr/>
      <dgm:t>
        <a:bodyPr/>
        <a:lstStyle/>
        <a:p>
          <a:endParaRPr lang="en-US"/>
        </a:p>
      </dgm:t>
    </dgm:pt>
    <dgm:pt modelId="{D4A9F017-BF1D-435B-9F8C-215481C41268}">
      <dgm:prSet phldrT="[Text]" custT="1"/>
      <dgm:spPr/>
      <dgm:t>
        <a:bodyPr/>
        <a:lstStyle/>
        <a:p>
          <a:r>
            <a:rPr lang="en-US" sz="2400" dirty="0" smtClean="0"/>
            <a:t>3</a:t>
          </a:r>
          <a:endParaRPr lang="en-US" sz="2400" dirty="0"/>
        </a:p>
      </dgm:t>
    </dgm:pt>
    <dgm:pt modelId="{C690C9DE-160E-40C0-B701-FAAFF076D338}" type="parTrans" cxnId="{BFF4F4A4-5601-40D5-BACB-463654ACDC53}">
      <dgm:prSet/>
      <dgm:spPr/>
      <dgm:t>
        <a:bodyPr/>
        <a:lstStyle/>
        <a:p>
          <a:endParaRPr lang="en-US"/>
        </a:p>
      </dgm:t>
    </dgm:pt>
    <dgm:pt modelId="{655CD849-3467-4122-9F12-8F6E9B40DBC1}" type="sibTrans" cxnId="{BFF4F4A4-5601-40D5-BACB-463654ACDC53}">
      <dgm:prSet/>
      <dgm:spPr/>
      <dgm:t>
        <a:bodyPr/>
        <a:lstStyle/>
        <a:p>
          <a:endParaRPr lang="en-US"/>
        </a:p>
      </dgm:t>
    </dgm:pt>
    <dgm:pt modelId="{90D92D92-3793-423C-B4FB-C61119CFA247}">
      <dgm:prSet custT="1"/>
      <dgm:spPr/>
      <dgm:t>
        <a:bodyPr/>
        <a:lstStyle/>
        <a:p>
          <a:r>
            <a:rPr lang="en-US" sz="2000" dirty="0" smtClean="0"/>
            <a:t>4</a:t>
          </a:r>
          <a:endParaRPr lang="en-US" sz="1200" dirty="0"/>
        </a:p>
      </dgm:t>
    </dgm:pt>
    <dgm:pt modelId="{0E0F6C27-1D90-4D67-AC5C-55D0B002A656}" type="parTrans" cxnId="{1ACFA0E9-E370-4E61-A05C-8642B780454C}">
      <dgm:prSet/>
      <dgm:spPr/>
      <dgm:t>
        <a:bodyPr/>
        <a:lstStyle/>
        <a:p>
          <a:endParaRPr lang="en-US"/>
        </a:p>
      </dgm:t>
    </dgm:pt>
    <dgm:pt modelId="{008FE594-D05F-47F6-AA5B-5BFA9C4D6217}" type="sibTrans" cxnId="{1ACFA0E9-E370-4E61-A05C-8642B780454C}">
      <dgm:prSet/>
      <dgm:spPr/>
      <dgm:t>
        <a:bodyPr/>
        <a:lstStyle/>
        <a:p>
          <a:endParaRPr lang="en-US"/>
        </a:p>
      </dgm:t>
    </dgm:pt>
    <dgm:pt modelId="{0A26BBA1-DBAB-42DF-B80E-76349AFD67E3}" type="pres">
      <dgm:prSet presAssocID="{93D67008-BF72-4F97-8BDC-7DEDD0F7431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C78C71-406E-4C67-AF66-4A578BBFDC78}" type="pres">
      <dgm:prSet presAssocID="{93D67008-BF72-4F97-8BDC-7DEDD0F74316}" presName="matrix" presStyleCnt="0"/>
      <dgm:spPr/>
    </dgm:pt>
    <dgm:pt modelId="{CAD297F5-E411-4B60-82DF-35C066E438E0}" type="pres">
      <dgm:prSet presAssocID="{93D67008-BF72-4F97-8BDC-7DEDD0F74316}" presName="tile1" presStyleLbl="node1" presStyleIdx="0" presStyleCnt="4" custLinFactNeighborX="0" custLinFactNeighborY="0"/>
      <dgm:spPr/>
      <dgm:t>
        <a:bodyPr/>
        <a:lstStyle/>
        <a:p>
          <a:endParaRPr lang="en-US"/>
        </a:p>
      </dgm:t>
    </dgm:pt>
    <dgm:pt modelId="{00A075C2-0489-4152-AFCC-54ACA56DD137}" type="pres">
      <dgm:prSet presAssocID="{93D67008-BF72-4F97-8BDC-7DEDD0F7431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FFC9A0-C64B-47F4-B98C-E044636AEDE8}" type="pres">
      <dgm:prSet presAssocID="{93D67008-BF72-4F97-8BDC-7DEDD0F74316}" presName="tile2" presStyleLbl="node1" presStyleIdx="1" presStyleCnt="4"/>
      <dgm:spPr/>
      <dgm:t>
        <a:bodyPr/>
        <a:lstStyle/>
        <a:p>
          <a:endParaRPr lang="en-US"/>
        </a:p>
      </dgm:t>
    </dgm:pt>
    <dgm:pt modelId="{69A0FC8E-FB0D-4600-AF51-05D5B5E1AE68}" type="pres">
      <dgm:prSet presAssocID="{93D67008-BF72-4F97-8BDC-7DEDD0F7431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2121DC-AE39-43C8-82CE-D4327EDE57B0}" type="pres">
      <dgm:prSet presAssocID="{93D67008-BF72-4F97-8BDC-7DEDD0F74316}" presName="tile3" presStyleLbl="node1" presStyleIdx="2" presStyleCnt="4" custLinFactNeighborY="11111"/>
      <dgm:spPr/>
      <dgm:t>
        <a:bodyPr/>
        <a:lstStyle/>
        <a:p>
          <a:endParaRPr lang="en-US"/>
        </a:p>
      </dgm:t>
    </dgm:pt>
    <dgm:pt modelId="{4F1D9BE5-1BC1-4D23-A267-FAF118AA2F81}" type="pres">
      <dgm:prSet presAssocID="{93D67008-BF72-4F97-8BDC-7DEDD0F7431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ED7DEA-982E-43C9-9097-F5E8291D1A61}" type="pres">
      <dgm:prSet presAssocID="{93D67008-BF72-4F97-8BDC-7DEDD0F74316}" presName="tile4" presStyleLbl="node1" presStyleIdx="3" presStyleCnt="4"/>
      <dgm:spPr/>
      <dgm:t>
        <a:bodyPr/>
        <a:lstStyle/>
        <a:p>
          <a:endParaRPr lang="en-US"/>
        </a:p>
      </dgm:t>
    </dgm:pt>
    <dgm:pt modelId="{16D6F566-1A8A-461E-ADA0-5E5426B4309B}" type="pres">
      <dgm:prSet presAssocID="{93D67008-BF72-4F97-8BDC-7DEDD0F7431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E59A35-3FBD-4AD8-9B7D-E6966C1C963F}" type="pres">
      <dgm:prSet presAssocID="{93D67008-BF72-4F97-8BDC-7DEDD0F74316}" presName="centerTile" presStyleLbl="fgShp" presStyleIdx="0" presStyleCnt="1" custScaleX="144873" custScaleY="183084" custLinFactNeighborX="-1724" custLinFactNeighborY="555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FCE4EE8C-456F-4FFE-B74C-B0241D1CCE99}" srcId="{93D67008-BF72-4F97-8BDC-7DEDD0F74316}" destId="{C9209E83-2A55-4F29-93E8-44B51CA6283D}" srcOrd="0" destOrd="0" parTransId="{745B22E9-01C6-4830-9083-C8638EAD52DD}" sibTransId="{D6FA12D1-9FFB-4718-9777-7028878627F6}"/>
    <dgm:cxn modelId="{59990506-AC0B-4B24-A308-45FFDDC4CC01}" type="presOf" srcId="{D4A9F017-BF1D-435B-9F8C-215481C41268}" destId="{4F1D9BE5-1BC1-4D23-A267-FAF118AA2F81}" srcOrd="1" destOrd="0" presId="urn:microsoft.com/office/officeart/2005/8/layout/matrix1"/>
    <dgm:cxn modelId="{A422B769-68E4-4D59-B8D4-077E7530560F}" type="presOf" srcId="{39EA41E0-27E7-4E8A-A38F-D6E3B83FEFF5}" destId="{69A0FC8E-FB0D-4600-AF51-05D5B5E1AE68}" srcOrd="1" destOrd="0" presId="urn:microsoft.com/office/officeart/2005/8/layout/matrix1"/>
    <dgm:cxn modelId="{359F03F3-7420-4EF2-8D2F-95F3EF4931C5}" type="presOf" srcId="{90D92D92-3793-423C-B4FB-C61119CFA247}" destId="{16D6F566-1A8A-461E-ADA0-5E5426B4309B}" srcOrd="1" destOrd="0" presId="urn:microsoft.com/office/officeart/2005/8/layout/matrix1"/>
    <dgm:cxn modelId="{5AEBD90B-A272-4798-817D-A89E1A794BEA}" srcId="{C9209E83-2A55-4F29-93E8-44B51CA6283D}" destId="{CA9CA653-6477-4CCB-95FE-A35AE4DBA5BC}" srcOrd="0" destOrd="0" parTransId="{791097F8-A0EA-48C9-8A42-56405C904B02}" sibTransId="{7C43274B-7D6E-48C4-847C-2AA308EA1008}"/>
    <dgm:cxn modelId="{1ACFA0E9-E370-4E61-A05C-8642B780454C}" srcId="{C9209E83-2A55-4F29-93E8-44B51CA6283D}" destId="{90D92D92-3793-423C-B4FB-C61119CFA247}" srcOrd="3" destOrd="0" parTransId="{0E0F6C27-1D90-4D67-AC5C-55D0B002A656}" sibTransId="{008FE594-D05F-47F6-AA5B-5BFA9C4D6217}"/>
    <dgm:cxn modelId="{236704F5-AB60-4B19-B82C-05954A135627}" type="presOf" srcId="{C9209E83-2A55-4F29-93E8-44B51CA6283D}" destId="{E9E59A35-3FBD-4AD8-9B7D-E6966C1C963F}" srcOrd="0" destOrd="0" presId="urn:microsoft.com/office/officeart/2005/8/layout/matrix1"/>
    <dgm:cxn modelId="{6DD42023-3AD8-41FE-96E3-D46D58EE61B1}" type="presOf" srcId="{CA9CA653-6477-4CCB-95FE-A35AE4DBA5BC}" destId="{CAD297F5-E411-4B60-82DF-35C066E438E0}" srcOrd="0" destOrd="0" presId="urn:microsoft.com/office/officeart/2005/8/layout/matrix1"/>
    <dgm:cxn modelId="{983B489A-568C-4669-931C-450192CD38D5}" srcId="{C9209E83-2A55-4F29-93E8-44B51CA6283D}" destId="{39EA41E0-27E7-4E8A-A38F-D6E3B83FEFF5}" srcOrd="1" destOrd="0" parTransId="{2DFF1192-00A3-4C9E-A12C-08E95C593A74}" sibTransId="{A23D50E0-0FBC-449A-8ACA-EC8DEAEC830C}"/>
    <dgm:cxn modelId="{AD7C2C4B-CEA1-4A3C-B8CB-F8BB0639F3E8}" type="presOf" srcId="{90D92D92-3793-423C-B4FB-C61119CFA247}" destId="{0CED7DEA-982E-43C9-9097-F5E8291D1A61}" srcOrd="0" destOrd="0" presId="urn:microsoft.com/office/officeart/2005/8/layout/matrix1"/>
    <dgm:cxn modelId="{BFF4F4A4-5601-40D5-BACB-463654ACDC53}" srcId="{C9209E83-2A55-4F29-93E8-44B51CA6283D}" destId="{D4A9F017-BF1D-435B-9F8C-215481C41268}" srcOrd="2" destOrd="0" parTransId="{C690C9DE-160E-40C0-B701-FAAFF076D338}" sibTransId="{655CD849-3467-4122-9F12-8F6E9B40DBC1}"/>
    <dgm:cxn modelId="{ABC25C02-1DCA-4A6C-A5C8-8D782F785D83}" type="presOf" srcId="{93D67008-BF72-4F97-8BDC-7DEDD0F74316}" destId="{0A26BBA1-DBAB-42DF-B80E-76349AFD67E3}" srcOrd="0" destOrd="0" presId="urn:microsoft.com/office/officeart/2005/8/layout/matrix1"/>
    <dgm:cxn modelId="{EF56A084-F518-4290-A31B-EA7D36C6BAEC}" type="presOf" srcId="{D4A9F017-BF1D-435B-9F8C-215481C41268}" destId="{4E2121DC-AE39-43C8-82CE-D4327EDE57B0}" srcOrd="0" destOrd="0" presId="urn:microsoft.com/office/officeart/2005/8/layout/matrix1"/>
    <dgm:cxn modelId="{12FBD6DC-536C-4292-A23C-1DF94E59BC35}" type="presOf" srcId="{39EA41E0-27E7-4E8A-A38F-D6E3B83FEFF5}" destId="{13FFC9A0-C64B-47F4-B98C-E044636AEDE8}" srcOrd="0" destOrd="0" presId="urn:microsoft.com/office/officeart/2005/8/layout/matrix1"/>
    <dgm:cxn modelId="{025859AD-DFE3-4251-A3C5-3BB9CA9B36B2}" type="presOf" srcId="{CA9CA653-6477-4CCB-95FE-A35AE4DBA5BC}" destId="{00A075C2-0489-4152-AFCC-54ACA56DD137}" srcOrd="1" destOrd="0" presId="urn:microsoft.com/office/officeart/2005/8/layout/matrix1"/>
    <dgm:cxn modelId="{91F6BCA9-8482-4B85-B913-21925D516F20}" type="presParOf" srcId="{0A26BBA1-DBAB-42DF-B80E-76349AFD67E3}" destId="{E4C78C71-406E-4C67-AF66-4A578BBFDC78}" srcOrd="0" destOrd="0" presId="urn:microsoft.com/office/officeart/2005/8/layout/matrix1"/>
    <dgm:cxn modelId="{FFDBDAF1-2CC3-42F6-84B9-FDCB9E445BD9}" type="presParOf" srcId="{E4C78C71-406E-4C67-AF66-4A578BBFDC78}" destId="{CAD297F5-E411-4B60-82DF-35C066E438E0}" srcOrd="0" destOrd="0" presId="urn:microsoft.com/office/officeart/2005/8/layout/matrix1"/>
    <dgm:cxn modelId="{68B9440C-F839-4BDD-BC0E-A91E96024AEE}" type="presParOf" srcId="{E4C78C71-406E-4C67-AF66-4A578BBFDC78}" destId="{00A075C2-0489-4152-AFCC-54ACA56DD137}" srcOrd="1" destOrd="0" presId="urn:microsoft.com/office/officeart/2005/8/layout/matrix1"/>
    <dgm:cxn modelId="{3F460E10-1B84-4F83-91C7-3F744909BC8F}" type="presParOf" srcId="{E4C78C71-406E-4C67-AF66-4A578BBFDC78}" destId="{13FFC9A0-C64B-47F4-B98C-E044636AEDE8}" srcOrd="2" destOrd="0" presId="urn:microsoft.com/office/officeart/2005/8/layout/matrix1"/>
    <dgm:cxn modelId="{C70532C4-E9B8-4965-A0F1-3884AEEBCEA0}" type="presParOf" srcId="{E4C78C71-406E-4C67-AF66-4A578BBFDC78}" destId="{69A0FC8E-FB0D-4600-AF51-05D5B5E1AE68}" srcOrd="3" destOrd="0" presId="urn:microsoft.com/office/officeart/2005/8/layout/matrix1"/>
    <dgm:cxn modelId="{0B7A1CBA-93DF-4D98-8339-958D15088952}" type="presParOf" srcId="{E4C78C71-406E-4C67-AF66-4A578BBFDC78}" destId="{4E2121DC-AE39-43C8-82CE-D4327EDE57B0}" srcOrd="4" destOrd="0" presId="urn:microsoft.com/office/officeart/2005/8/layout/matrix1"/>
    <dgm:cxn modelId="{754D3344-2F45-4A6C-9667-2D5F018135F3}" type="presParOf" srcId="{E4C78C71-406E-4C67-AF66-4A578BBFDC78}" destId="{4F1D9BE5-1BC1-4D23-A267-FAF118AA2F81}" srcOrd="5" destOrd="0" presId="urn:microsoft.com/office/officeart/2005/8/layout/matrix1"/>
    <dgm:cxn modelId="{0D84B3BD-E23A-4282-A367-2AF9D0D44DA2}" type="presParOf" srcId="{E4C78C71-406E-4C67-AF66-4A578BBFDC78}" destId="{0CED7DEA-982E-43C9-9097-F5E8291D1A61}" srcOrd="6" destOrd="0" presId="urn:microsoft.com/office/officeart/2005/8/layout/matrix1"/>
    <dgm:cxn modelId="{2EF84544-BC5C-437F-B031-36BDDDAE3934}" type="presParOf" srcId="{E4C78C71-406E-4C67-AF66-4A578BBFDC78}" destId="{16D6F566-1A8A-461E-ADA0-5E5426B4309B}" srcOrd="7" destOrd="0" presId="urn:microsoft.com/office/officeart/2005/8/layout/matrix1"/>
    <dgm:cxn modelId="{5F8E413F-8979-4A93-A8B9-B64DC3D092EC}" type="presParOf" srcId="{0A26BBA1-DBAB-42DF-B80E-76349AFD67E3}" destId="{E9E59A35-3FBD-4AD8-9B7D-E6966C1C963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D67008-BF72-4F97-8BDC-7DEDD0F7431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209E83-2A55-4F29-93E8-44B51CA6283D}">
      <dgm:prSet phldrT="[Text]"/>
      <dgm:spPr/>
      <dgm:t>
        <a:bodyPr/>
        <a:lstStyle/>
        <a:p>
          <a:r>
            <a:rPr lang="en-US" dirty="0" smtClean="0"/>
            <a:t>D</a:t>
          </a:r>
        </a:p>
      </dgm:t>
    </dgm:pt>
    <dgm:pt modelId="{745B22E9-01C6-4830-9083-C8638EAD52DD}" type="parTrans" cxnId="{FCE4EE8C-456F-4FFE-B74C-B0241D1CCE99}">
      <dgm:prSet/>
      <dgm:spPr/>
      <dgm:t>
        <a:bodyPr/>
        <a:lstStyle/>
        <a:p>
          <a:endParaRPr lang="en-US"/>
        </a:p>
      </dgm:t>
    </dgm:pt>
    <dgm:pt modelId="{D6FA12D1-9FFB-4718-9777-7028878627F6}" type="sibTrans" cxnId="{FCE4EE8C-456F-4FFE-B74C-B0241D1CCE99}">
      <dgm:prSet/>
      <dgm:spPr/>
      <dgm:t>
        <a:bodyPr/>
        <a:lstStyle/>
        <a:p>
          <a:endParaRPr lang="en-US"/>
        </a:p>
      </dgm:t>
    </dgm:pt>
    <dgm:pt modelId="{CA9CA653-6477-4CCB-95FE-A35AE4DBA5BC}">
      <dgm:prSet phldrT="[Text]" custT="1"/>
      <dgm:spPr/>
      <dgm:t>
        <a:bodyPr/>
        <a:lstStyle/>
        <a:p>
          <a:r>
            <a:rPr lang="en-US" sz="2400" dirty="0" smtClean="0"/>
            <a:t>1</a:t>
          </a:r>
          <a:endParaRPr lang="en-US" sz="2400" dirty="0"/>
        </a:p>
      </dgm:t>
    </dgm:pt>
    <dgm:pt modelId="{791097F8-A0EA-48C9-8A42-56405C904B02}" type="parTrans" cxnId="{5AEBD90B-A272-4798-817D-A89E1A794BEA}">
      <dgm:prSet/>
      <dgm:spPr/>
      <dgm:t>
        <a:bodyPr/>
        <a:lstStyle/>
        <a:p>
          <a:endParaRPr lang="en-US"/>
        </a:p>
      </dgm:t>
    </dgm:pt>
    <dgm:pt modelId="{7C43274B-7D6E-48C4-847C-2AA308EA1008}" type="sibTrans" cxnId="{5AEBD90B-A272-4798-817D-A89E1A794BEA}">
      <dgm:prSet/>
      <dgm:spPr/>
      <dgm:t>
        <a:bodyPr/>
        <a:lstStyle/>
        <a:p>
          <a:endParaRPr lang="en-US"/>
        </a:p>
      </dgm:t>
    </dgm:pt>
    <dgm:pt modelId="{219C7C71-11E8-4E26-BDCC-82E10AAAF3FA}">
      <dgm:prSet phldrT="[Text]" custT="1"/>
      <dgm:spPr/>
      <dgm:t>
        <a:bodyPr/>
        <a:lstStyle/>
        <a:p>
          <a:r>
            <a:rPr lang="en-US" sz="2400" dirty="0" smtClean="0"/>
            <a:t>2</a:t>
          </a:r>
          <a:endParaRPr lang="en-US" sz="2400" dirty="0"/>
        </a:p>
      </dgm:t>
    </dgm:pt>
    <dgm:pt modelId="{0C72F627-7BA9-469C-B7E1-67D70F59000A}" type="parTrans" cxnId="{903BF4C5-0C06-46E9-9760-BBB7315A50F8}">
      <dgm:prSet/>
      <dgm:spPr/>
      <dgm:t>
        <a:bodyPr/>
        <a:lstStyle/>
        <a:p>
          <a:endParaRPr lang="en-US"/>
        </a:p>
      </dgm:t>
    </dgm:pt>
    <dgm:pt modelId="{96F58077-FB5C-460D-A7F6-FA1153DC1442}" type="sibTrans" cxnId="{903BF4C5-0C06-46E9-9760-BBB7315A50F8}">
      <dgm:prSet/>
      <dgm:spPr/>
      <dgm:t>
        <a:bodyPr/>
        <a:lstStyle/>
        <a:p>
          <a:endParaRPr lang="en-US"/>
        </a:p>
      </dgm:t>
    </dgm:pt>
    <dgm:pt modelId="{F66E0836-CB00-48B0-8901-8F18FA9F761A}">
      <dgm:prSet phldrT="[Text]" custT="1"/>
      <dgm:spPr/>
      <dgm:t>
        <a:bodyPr/>
        <a:lstStyle/>
        <a:p>
          <a:r>
            <a:rPr lang="en-US" sz="2400" dirty="0" smtClean="0"/>
            <a:t>3</a:t>
          </a:r>
          <a:endParaRPr lang="en-US" sz="2400" dirty="0"/>
        </a:p>
      </dgm:t>
    </dgm:pt>
    <dgm:pt modelId="{148D329D-005E-4BFE-9EEE-13371518492F}" type="parTrans" cxnId="{63FC1A23-11C3-49EC-8BC5-DDB03FC7DBE9}">
      <dgm:prSet/>
      <dgm:spPr/>
      <dgm:t>
        <a:bodyPr/>
        <a:lstStyle/>
        <a:p>
          <a:endParaRPr lang="en-US"/>
        </a:p>
      </dgm:t>
    </dgm:pt>
    <dgm:pt modelId="{F2CE4598-A27B-40AB-912A-F2899FB5E11E}" type="sibTrans" cxnId="{63FC1A23-11C3-49EC-8BC5-DDB03FC7DBE9}">
      <dgm:prSet/>
      <dgm:spPr/>
      <dgm:t>
        <a:bodyPr/>
        <a:lstStyle/>
        <a:p>
          <a:endParaRPr lang="en-US"/>
        </a:p>
      </dgm:t>
    </dgm:pt>
    <dgm:pt modelId="{DB95E7A6-0672-4B0C-BE89-3B7F21B48F31}">
      <dgm:prSet phldrT="[Text]" custT="1"/>
      <dgm:spPr/>
      <dgm:t>
        <a:bodyPr/>
        <a:lstStyle/>
        <a:p>
          <a:r>
            <a:rPr lang="en-US" sz="2400" dirty="0" smtClean="0"/>
            <a:t>4</a:t>
          </a:r>
          <a:endParaRPr lang="en-US" sz="2400" dirty="0"/>
        </a:p>
      </dgm:t>
    </dgm:pt>
    <dgm:pt modelId="{5CB833DC-4DFF-4357-BE94-72431DEB650B}" type="parTrans" cxnId="{7EC59282-C0B5-4DC0-A59A-46E1B5274221}">
      <dgm:prSet/>
      <dgm:spPr/>
      <dgm:t>
        <a:bodyPr/>
        <a:lstStyle/>
        <a:p>
          <a:endParaRPr lang="en-US"/>
        </a:p>
      </dgm:t>
    </dgm:pt>
    <dgm:pt modelId="{157BD759-20BF-47BC-8E17-45D5BCBE781B}" type="sibTrans" cxnId="{7EC59282-C0B5-4DC0-A59A-46E1B5274221}">
      <dgm:prSet/>
      <dgm:spPr/>
      <dgm:t>
        <a:bodyPr/>
        <a:lstStyle/>
        <a:p>
          <a:endParaRPr lang="en-US"/>
        </a:p>
      </dgm:t>
    </dgm:pt>
    <dgm:pt modelId="{0A26BBA1-DBAB-42DF-B80E-76349AFD67E3}" type="pres">
      <dgm:prSet presAssocID="{93D67008-BF72-4F97-8BDC-7DEDD0F7431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C78C71-406E-4C67-AF66-4A578BBFDC78}" type="pres">
      <dgm:prSet presAssocID="{93D67008-BF72-4F97-8BDC-7DEDD0F74316}" presName="matrix" presStyleCnt="0"/>
      <dgm:spPr/>
    </dgm:pt>
    <dgm:pt modelId="{CAD297F5-E411-4B60-82DF-35C066E438E0}" type="pres">
      <dgm:prSet presAssocID="{93D67008-BF72-4F97-8BDC-7DEDD0F74316}" presName="tile1" presStyleLbl="node1" presStyleIdx="0" presStyleCnt="4" custLinFactNeighborX="0" custLinFactNeighborY="0"/>
      <dgm:spPr/>
      <dgm:t>
        <a:bodyPr/>
        <a:lstStyle/>
        <a:p>
          <a:endParaRPr lang="en-US"/>
        </a:p>
      </dgm:t>
    </dgm:pt>
    <dgm:pt modelId="{00A075C2-0489-4152-AFCC-54ACA56DD137}" type="pres">
      <dgm:prSet presAssocID="{93D67008-BF72-4F97-8BDC-7DEDD0F7431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FFC9A0-C64B-47F4-B98C-E044636AEDE8}" type="pres">
      <dgm:prSet presAssocID="{93D67008-BF72-4F97-8BDC-7DEDD0F74316}" presName="tile2" presStyleLbl="node1" presStyleIdx="1" presStyleCnt="4"/>
      <dgm:spPr/>
      <dgm:t>
        <a:bodyPr/>
        <a:lstStyle/>
        <a:p>
          <a:endParaRPr lang="en-US"/>
        </a:p>
      </dgm:t>
    </dgm:pt>
    <dgm:pt modelId="{69A0FC8E-FB0D-4600-AF51-05D5B5E1AE68}" type="pres">
      <dgm:prSet presAssocID="{93D67008-BF72-4F97-8BDC-7DEDD0F7431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2121DC-AE39-43C8-82CE-D4327EDE57B0}" type="pres">
      <dgm:prSet presAssocID="{93D67008-BF72-4F97-8BDC-7DEDD0F74316}" presName="tile3" presStyleLbl="node1" presStyleIdx="2" presStyleCnt="4" custLinFactNeighborY="11111"/>
      <dgm:spPr/>
      <dgm:t>
        <a:bodyPr/>
        <a:lstStyle/>
        <a:p>
          <a:endParaRPr lang="en-US"/>
        </a:p>
      </dgm:t>
    </dgm:pt>
    <dgm:pt modelId="{4F1D9BE5-1BC1-4D23-A267-FAF118AA2F81}" type="pres">
      <dgm:prSet presAssocID="{93D67008-BF72-4F97-8BDC-7DEDD0F7431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ED7DEA-982E-43C9-9097-F5E8291D1A61}" type="pres">
      <dgm:prSet presAssocID="{93D67008-BF72-4F97-8BDC-7DEDD0F74316}" presName="tile4" presStyleLbl="node1" presStyleIdx="3" presStyleCnt="4"/>
      <dgm:spPr/>
      <dgm:t>
        <a:bodyPr/>
        <a:lstStyle/>
        <a:p>
          <a:endParaRPr lang="en-US"/>
        </a:p>
      </dgm:t>
    </dgm:pt>
    <dgm:pt modelId="{16D6F566-1A8A-461E-ADA0-5E5426B4309B}" type="pres">
      <dgm:prSet presAssocID="{93D67008-BF72-4F97-8BDC-7DEDD0F7431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E59A35-3FBD-4AD8-9B7D-E6966C1C963F}" type="pres">
      <dgm:prSet presAssocID="{93D67008-BF72-4F97-8BDC-7DEDD0F74316}" presName="centerTile" presStyleLbl="fgShp" presStyleIdx="0" presStyleCnt="1" custScaleX="135004" custScaleY="193217" custLinFactNeighborX="-1724" custLinFactNeighborY="555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B29065AE-56EA-439D-9E92-1A5C5052A657}" type="presOf" srcId="{CA9CA653-6477-4CCB-95FE-A35AE4DBA5BC}" destId="{00A075C2-0489-4152-AFCC-54ACA56DD137}" srcOrd="1" destOrd="0" presId="urn:microsoft.com/office/officeart/2005/8/layout/matrix1"/>
    <dgm:cxn modelId="{FE419729-359C-4135-B4A6-F83FC24D419A}" type="presOf" srcId="{F66E0836-CB00-48B0-8901-8F18FA9F761A}" destId="{4E2121DC-AE39-43C8-82CE-D4327EDE57B0}" srcOrd="0" destOrd="0" presId="urn:microsoft.com/office/officeart/2005/8/layout/matrix1"/>
    <dgm:cxn modelId="{FBD5F1F5-00AE-48FB-82C8-B8610CA11478}" type="presOf" srcId="{93D67008-BF72-4F97-8BDC-7DEDD0F74316}" destId="{0A26BBA1-DBAB-42DF-B80E-76349AFD67E3}" srcOrd="0" destOrd="0" presId="urn:microsoft.com/office/officeart/2005/8/layout/matrix1"/>
    <dgm:cxn modelId="{33B03F1A-3B30-4F87-B166-2986753116B5}" type="presOf" srcId="{F66E0836-CB00-48B0-8901-8F18FA9F761A}" destId="{4F1D9BE5-1BC1-4D23-A267-FAF118AA2F81}" srcOrd="1" destOrd="0" presId="urn:microsoft.com/office/officeart/2005/8/layout/matrix1"/>
    <dgm:cxn modelId="{98992123-7A28-4C0C-B8C5-02FC4DC52797}" type="presOf" srcId="{219C7C71-11E8-4E26-BDCC-82E10AAAF3FA}" destId="{69A0FC8E-FB0D-4600-AF51-05D5B5E1AE68}" srcOrd="1" destOrd="0" presId="urn:microsoft.com/office/officeart/2005/8/layout/matrix1"/>
    <dgm:cxn modelId="{FCE4EE8C-456F-4FFE-B74C-B0241D1CCE99}" srcId="{93D67008-BF72-4F97-8BDC-7DEDD0F74316}" destId="{C9209E83-2A55-4F29-93E8-44B51CA6283D}" srcOrd="0" destOrd="0" parTransId="{745B22E9-01C6-4830-9083-C8638EAD52DD}" sibTransId="{D6FA12D1-9FFB-4718-9777-7028878627F6}"/>
    <dgm:cxn modelId="{5AEBD90B-A272-4798-817D-A89E1A794BEA}" srcId="{C9209E83-2A55-4F29-93E8-44B51CA6283D}" destId="{CA9CA653-6477-4CCB-95FE-A35AE4DBA5BC}" srcOrd="0" destOrd="0" parTransId="{791097F8-A0EA-48C9-8A42-56405C904B02}" sibTransId="{7C43274B-7D6E-48C4-847C-2AA308EA1008}"/>
    <dgm:cxn modelId="{93307205-C4A5-4661-8D96-F797AC37A898}" type="presOf" srcId="{219C7C71-11E8-4E26-BDCC-82E10AAAF3FA}" destId="{13FFC9A0-C64B-47F4-B98C-E044636AEDE8}" srcOrd="0" destOrd="0" presId="urn:microsoft.com/office/officeart/2005/8/layout/matrix1"/>
    <dgm:cxn modelId="{401372B9-4CB6-467C-BA65-A17A6F6E84FA}" type="presOf" srcId="{CA9CA653-6477-4CCB-95FE-A35AE4DBA5BC}" destId="{CAD297F5-E411-4B60-82DF-35C066E438E0}" srcOrd="0" destOrd="0" presId="urn:microsoft.com/office/officeart/2005/8/layout/matrix1"/>
    <dgm:cxn modelId="{903BF4C5-0C06-46E9-9760-BBB7315A50F8}" srcId="{C9209E83-2A55-4F29-93E8-44B51CA6283D}" destId="{219C7C71-11E8-4E26-BDCC-82E10AAAF3FA}" srcOrd="1" destOrd="0" parTransId="{0C72F627-7BA9-469C-B7E1-67D70F59000A}" sibTransId="{96F58077-FB5C-460D-A7F6-FA1153DC1442}"/>
    <dgm:cxn modelId="{0EC28069-AE02-415C-B082-E45A7E046485}" type="presOf" srcId="{DB95E7A6-0672-4B0C-BE89-3B7F21B48F31}" destId="{16D6F566-1A8A-461E-ADA0-5E5426B4309B}" srcOrd="1" destOrd="0" presId="urn:microsoft.com/office/officeart/2005/8/layout/matrix1"/>
    <dgm:cxn modelId="{7EC59282-C0B5-4DC0-A59A-46E1B5274221}" srcId="{C9209E83-2A55-4F29-93E8-44B51CA6283D}" destId="{DB95E7A6-0672-4B0C-BE89-3B7F21B48F31}" srcOrd="3" destOrd="0" parTransId="{5CB833DC-4DFF-4357-BE94-72431DEB650B}" sibTransId="{157BD759-20BF-47BC-8E17-45D5BCBE781B}"/>
    <dgm:cxn modelId="{63FC1A23-11C3-49EC-8BC5-DDB03FC7DBE9}" srcId="{C9209E83-2A55-4F29-93E8-44B51CA6283D}" destId="{F66E0836-CB00-48B0-8901-8F18FA9F761A}" srcOrd="2" destOrd="0" parTransId="{148D329D-005E-4BFE-9EEE-13371518492F}" sibTransId="{F2CE4598-A27B-40AB-912A-F2899FB5E11E}"/>
    <dgm:cxn modelId="{B6D5B813-A400-420A-A8CD-22A1B08BCD14}" type="presOf" srcId="{DB95E7A6-0672-4B0C-BE89-3B7F21B48F31}" destId="{0CED7DEA-982E-43C9-9097-F5E8291D1A61}" srcOrd="0" destOrd="0" presId="urn:microsoft.com/office/officeart/2005/8/layout/matrix1"/>
    <dgm:cxn modelId="{3EAB693B-C28F-4859-8079-7875D5D97987}" type="presOf" srcId="{C9209E83-2A55-4F29-93E8-44B51CA6283D}" destId="{E9E59A35-3FBD-4AD8-9B7D-E6966C1C963F}" srcOrd="0" destOrd="0" presId="urn:microsoft.com/office/officeart/2005/8/layout/matrix1"/>
    <dgm:cxn modelId="{1A2264CD-4A9D-4D6D-B1E3-D9AF09AE92E1}" type="presParOf" srcId="{0A26BBA1-DBAB-42DF-B80E-76349AFD67E3}" destId="{E4C78C71-406E-4C67-AF66-4A578BBFDC78}" srcOrd="0" destOrd="0" presId="urn:microsoft.com/office/officeart/2005/8/layout/matrix1"/>
    <dgm:cxn modelId="{75576EFC-B879-4CD5-82E3-0080F1471E94}" type="presParOf" srcId="{E4C78C71-406E-4C67-AF66-4A578BBFDC78}" destId="{CAD297F5-E411-4B60-82DF-35C066E438E0}" srcOrd="0" destOrd="0" presId="urn:microsoft.com/office/officeart/2005/8/layout/matrix1"/>
    <dgm:cxn modelId="{D0152534-5CA6-4545-A755-6953340AC1B4}" type="presParOf" srcId="{E4C78C71-406E-4C67-AF66-4A578BBFDC78}" destId="{00A075C2-0489-4152-AFCC-54ACA56DD137}" srcOrd="1" destOrd="0" presId="urn:microsoft.com/office/officeart/2005/8/layout/matrix1"/>
    <dgm:cxn modelId="{E2A74CCA-4346-4B4C-AD77-26AF367892BE}" type="presParOf" srcId="{E4C78C71-406E-4C67-AF66-4A578BBFDC78}" destId="{13FFC9A0-C64B-47F4-B98C-E044636AEDE8}" srcOrd="2" destOrd="0" presId="urn:microsoft.com/office/officeart/2005/8/layout/matrix1"/>
    <dgm:cxn modelId="{0B54621F-9349-4BE8-8980-47AE8634CDF3}" type="presParOf" srcId="{E4C78C71-406E-4C67-AF66-4A578BBFDC78}" destId="{69A0FC8E-FB0D-4600-AF51-05D5B5E1AE68}" srcOrd="3" destOrd="0" presId="urn:microsoft.com/office/officeart/2005/8/layout/matrix1"/>
    <dgm:cxn modelId="{2D5C0328-70BC-46CE-80AE-082B3C8B0D22}" type="presParOf" srcId="{E4C78C71-406E-4C67-AF66-4A578BBFDC78}" destId="{4E2121DC-AE39-43C8-82CE-D4327EDE57B0}" srcOrd="4" destOrd="0" presId="urn:microsoft.com/office/officeart/2005/8/layout/matrix1"/>
    <dgm:cxn modelId="{47AE7B05-D5F4-4909-907E-BD01B97523DE}" type="presParOf" srcId="{E4C78C71-406E-4C67-AF66-4A578BBFDC78}" destId="{4F1D9BE5-1BC1-4D23-A267-FAF118AA2F81}" srcOrd="5" destOrd="0" presId="urn:microsoft.com/office/officeart/2005/8/layout/matrix1"/>
    <dgm:cxn modelId="{35552476-C93A-48EC-B706-A6E350400AAE}" type="presParOf" srcId="{E4C78C71-406E-4C67-AF66-4A578BBFDC78}" destId="{0CED7DEA-982E-43C9-9097-F5E8291D1A61}" srcOrd="6" destOrd="0" presId="urn:microsoft.com/office/officeart/2005/8/layout/matrix1"/>
    <dgm:cxn modelId="{CEC87B9E-D79D-4968-BA43-BF54FE0E0D4D}" type="presParOf" srcId="{E4C78C71-406E-4C67-AF66-4A578BBFDC78}" destId="{16D6F566-1A8A-461E-ADA0-5E5426B4309B}" srcOrd="7" destOrd="0" presId="urn:microsoft.com/office/officeart/2005/8/layout/matrix1"/>
    <dgm:cxn modelId="{C466094B-3107-4C55-B90B-03479037C86C}" type="presParOf" srcId="{0A26BBA1-DBAB-42DF-B80E-76349AFD67E3}" destId="{E9E59A35-3FBD-4AD8-9B7D-E6966C1C963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D67008-BF72-4F97-8BDC-7DEDD0F7431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209E83-2A55-4F29-93E8-44B51CA6283D}">
      <dgm:prSet phldrT="[Text]"/>
      <dgm:spPr/>
      <dgm:t>
        <a:bodyPr/>
        <a:lstStyle/>
        <a:p>
          <a:r>
            <a:rPr lang="en-US" dirty="0" smtClean="0"/>
            <a:t>E</a:t>
          </a:r>
          <a:endParaRPr lang="en-US" dirty="0"/>
        </a:p>
      </dgm:t>
    </dgm:pt>
    <dgm:pt modelId="{745B22E9-01C6-4830-9083-C8638EAD52DD}" type="parTrans" cxnId="{FCE4EE8C-456F-4FFE-B74C-B0241D1CCE99}">
      <dgm:prSet/>
      <dgm:spPr/>
      <dgm:t>
        <a:bodyPr/>
        <a:lstStyle/>
        <a:p>
          <a:endParaRPr lang="en-US"/>
        </a:p>
      </dgm:t>
    </dgm:pt>
    <dgm:pt modelId="{D6FA12D1-9FFB-4718-9777-7028878627F6}" type="sibTrans" cxnId="{FCE4EE8C-456F-4FFE-B74C-B0241D1CCE99}">
      <dgm:prSet/>
      <dgm:spPr/>
      <dgm:t>
        <a:bodyPr/>
        <a:lstStyle/>
        <a:p>
          <a:endParaRPr lang="en-US"/>
        </a:p>
      </dgm:t>
    </dgm:pt>
    <dgm:pt modelId="{CA9CA653-6477-4CCB-95FE-A35AE4DBA5BC}">
      <dgm:prSet phldrT="[Text]" custT="1"/>
      <dgm:spPr/>
      <dgm:t>
        <a:bodyPr/>
        <a:lstStyle/>
        <a:p>
          <a:r>
            <a:rPr lang="en-US" sz="2400" dirty="0" smtClean="0"/>
            <a:t>1</a:t>
          </a:r>
          <a:endParaRPr lang="en-US" sz="2400" dirty="0"/>
        </a:p>
      </dgm:t>
    </dgm:pt>
    <dgm:pt modelId="{791097F8-A0EA-48C9-8A42-56405C904B02}" type="parTrans" cxnId="{5AEBD90B-A272-4798-817D-A89E1A794BEA}">
      <dgm:prSet/>
      <dgm:spPr/>
      <dgm:t>
        <a:bodyPr/>
        <a:lstStyle/>
        <a:p>
          <a:endParaRPr lang="en-US"/>
        </a:p>
      </dgm:t>
    </dgm:pt>
    <dgm:pt modelId="{7C43274B-7D6E-48C4-847C-2AA308EA1008}" type="sibTrans" cxnId="{5AEBD90B-A272-4798-817D-A89E1A794BEA}">
      <dgm:prSet/>
      <dgm:spPr/>
      <dgm:t>
        <a:bodyPr/>
        <a:lstStyle/>
        <a:p>
          <a:endParaRPr lang="en-US"/>
        </a:p>
      </dgm:t>
    </dgm:pt>
    <dgm:pt modelId="{5EF7280F-8127-46FB-B0EE-D5E3645BEF03}">
      <dgm:prSet phldrT="[Text]" custT="1"/>
      <dgm:spPr/>
      <dgm:t>
        <a:bodyPr/>
        <a:lstStyle/>
        <a:p>
          <a:r>
            <a:rPr lang="en-US" sz="2400" dirty="0" smtClean="0"/>
            <a:t>2</a:t>
          </a:r>
          <a:endParaRPr lang="en-US" sz="2400" dirty="0"/>
        </a:p>
      </dgm:t>
    </dgm:pt>
    <dgm:pt modelId="{AF47EC0A-8C00-4CEA-A6D8-956DFA13D152}" type="parTrans" cxnId="{CEB96E1C-6182-4070-9018-75D2DEA180BC}">
      <dgm:prSet/>
      <dgm:spPr/>
      <dgm:t>
        <a:bodyPr/>
        <a:lstStyle/>
        <a:p>
          <a:endParaRPr lang="en-US"/>
        </a:p>
      </dgm:t>
    </dgm:pt>
    <dgm:pt modelId="{9520CA77-CE77-4FB0-A24F-29495017F6A9}" type="sibTrans" cxnId="{CEB96E1C-6182-4070-9018-75D2DEA180BC}">
      <dgm:prSet/>
      <dgm:spPr/>
      <dgm:t>
        <a:bodyPr/>
        <a:lstStyle/>
        <a:p>
          <a:endParaRPr lang="en-US"/>
        </a:p>
      </dgm:t>
    </dgm:pt>
    <dgm:pt modelId="{E5912C10-B936-4B96-9893-65CBF3583277}">
      <dgm:prSet phldrT="[Text]" custT="1"/>
      <dgm:spPr/>
      <dgm:t>
        <a:bodyPr/>
        <a:lstStyle/>
        <a:p>
          <a:r>
            <a:rPr lang="en-US" sz="2400" dirty="0" smtClean="0"/>
            <a:t>3</a:t>
          </a:r>
          <a:endParaRPr lang="en-US" sz="2400" dirty="0"/>
        </a:p>
      </dgm:t>
    </dgm:pt>
    <dgm:pt modelId="{10EAEECE-DE19-442B-AE50-A41ECDECE329}" type="parTrans" cxnId="{816F4A67-6CE2-4B89-A350-4F857F6C503C}">
      <dgm:prSet/>
      <dgm:spPr/>
      <dgm:t>
        <a:bodyPr/>
        <a:lstStyle/>
        <a:p>
          <a:endParaRPr lang="en-US"/>
        </a:p>
      </dgm:t>
    </dgm:pt>
    <dgm:pt modelId="{929BF35C-2F1F-4E89-A654-0590872A65D0}" type="sibTrans" cxnId="{816F4A67-6CE2-4B89-A350-4F857F6C503C}">
      <dgm:prSet/>
      <dgm:spPr/>
      <dgm:t>
        <a:bodyPr/>
        <a:lstStyle/>
        <a:p>
          <a:endParaRPr lang="en-US"/>
        </a:p>
      </dgm:t>
    </dgm:pt>
    <dgm:pt modelId="{A3E22A57-A189-4EBA-B68B-FD006DC2A933}">
      <dgm:prSet phldrT="[Text]" custT="1"/>
      <dgm:spPr/>
      <dgm:t>
        <a:bodyPr/>
        <a:lstStyle/>
        <a:p>
          <a:r>
            <a:rPr lang="en-US" sz="2400" dirty="0" smtClean="0"/>
            <a:t>4</a:t>
          </a:r>
          <a:endParaRPr lang="en-US" sz="2400" dirty="0"/>
        </a:p>
      </dgm:t>
    </dgm:pt>
    <dgm:pt modelId="{A7EEBDF6-CC01-4A3F-906E-E169A702BED3}" type="parTrans" cxnId="{9891874B-BDF5-4513-8770-B4AB6B662D04}">
      <dgm:prSet/>
      <dgm:spPr/>
      <dgm:t>
        <a:bodyPr/>
        <a:lstStyle/>
        <a:p>
          <a:endParaRPr lang="en-US"/>
        </a:p>
      </dgm:t>
    </dgm:pt>
    <dgm:pt modelId="{84B86B0A-3A22-4111-8881-5ABBD14448A6}" type="sibTrans" cxnId="{9891874B-BDF5-4513-8770-B4AB6B662D04}">
      <dgm:prSet/>
      <dgm:spPr/>
      <dgm:t>
        <a:bodyPr/>
        <a:lstStyle/>
        <a:p>
          <a:endParaRPr lang="en-US"/>
        </a:p>
      </dgm:t>
    </dgm:pt>
    <dgm:pt modelId="{0A26BBA1-DBAB-42DF-B80E-76349AFD67E3}" type="pres">
      <dgm:prSet presAssocID="{93D67008-BF72-4F97-8BDC-7DEDD0F7431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C78C71-406E-4C67-AF66-4A578BBFDC78}" type="pres">
      <dgm:prSet presAssocID="{93D67008-BF72-4F97-8BDC-7DEDD0F74316}" presName="matrix" presStyleCnt="0"/>
      <dgm:spPr/>
    </dgm:pt>
    <dgm:pt modelId="{CAD297F5-E411-4B60-82DF-35C066E438E0}" type="pres">
      <dgm:prSet presAssocID="{93D67008-BF72-4F97-8BDC-7DEDD0F74316}" presName="tile1" presStyleLbl="node1" presStyleIdx="0" presStyleCnt="4" custLinFactNeighborX="0" custLinFactNeighborY="0"/>
      <dgm:spPr/>
      <dgm:t>
        <a:bodyPr/>
        <a:lstStyle/>
        <a:p>
          <a:endParaRPr lang="en-US"/>
        </a:p>
      </dgm:t>
    </dgm:pt>
    <dgm:pt modelId="{00A075C2-0489-4152-AFCC-54ACA56DD137}" type="pres">
      <dgm:prSet presAssocID="{93D67008-BF72-4F97-8BDC-7DEDD0F7431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FFC9A0-C64B-47F4-B98C-E044636AEDE8}" type="pres">
      <dgm:prSet presAssocID="{93D67008-BF72-4F97-8BDC-7DEDD0F74316}" presName="tile2" presStyleLbl="node1" presStyleIdx="1" presStyleCnt="4"/>
      <dgm:spPr/>
      <dgm:t>
        <a:bodyPr/>
        <a:lstStyle/>
        <a:p>
          <a:endParaRPr lang="en-US"/>
        </a:p>
      </dgm:t>
    </dgm:pt>
    <dgm:pt modelId="{69A0FC8E-FB0D-4600-AF51-05D5B5E1AE68}" type="pres">
      <dgm:prSet presAssocID="{93D67008-BF72-4F97-8BDC-7DEDD0F7431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2121DC-AE39-43C8-82CE-D4327EDE57B0}" type="pres">
      <dgm:prSet presAssocID="{93D67008-BF72-4F97-8BDC-7DEDD0F74316}" presName="tile3" presStyleLbl="node1" presStyleIdx="2" presStyleCnt="4" custLinFactNeighborY="7692"/>
      <dgm:spPr/>
      <dgm:t>
        <a:bodyPr/>
        <a:lstStyle/>
        <a:p>
          <a:endParaRPr lang="en-US"/>
        </a:p>
      </dgm:t>
    </dgm:pt>
    <dgm:pt modelId="{4F1D9BE5-1BC1-4D23-A267-FAF118AA2F81}" type="pres">
      <dgm:prSet presAssocID="{93D67008-BF72-4F97-8BDC-7DEDD0F7431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ED7DEA-982E-43C9-9097-F5E8291D1A61}" type="pres">
      <dgm:prSet presAssocID="{93D67008-BF72-4F97-8BDC-7DEDD0F74316}" presName="tile4" presStyleLbl="node1" presStyleIdx="3" presStyleCnt="4"/>
      <dgm:spPr/>
      <dgm:t>
        <a:bodyPr/>
        <a:lstStyle/>
        <a:p>
          <a:endParaRPr lang="en-US"/>
        </a:p>
      </dgm:t>
    </dgm:pt>
    <dgm:pt modelId="{16D6F566-1A8A-461E-ADA0-5E5426B4309B}" type="pres">
      <dgm:prSet presAssocID="{93D67008-BF72-4F97-8BDC-7DEDD0F7431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E59A35-3FBD-4AD8-9B7D-E6966C1C963F}" type="pres">
      <dgm:prSet presAssocID="{93D67008-BF72-4F97-8BDC-7DEDD0F74316}" presName="centerTile" presStyleLbl="fgShp" presStyleIdx="0" presStyleCnt="1" custScaleX="135004" custScaleY="194119" custLinFactNeighborX="-1724" custLinFactNeighborY="555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816F4A67-6CE2-4B89-A350-4F857F6C503C}" srcId="{C9209E83-2A55-4F29-93E8-44B51CA6283D}" destId="{E5912C10-B936-4B96-9893-65CBF3583277}" srcOrd="2" destOrd="0" parTransId="{10EAEECE-DE19-442B-AE50-A41ECDECE329}" sibTransId="{929BF35C-2F1F-4E89-A654-0590872A65D0}"/>
    <dgm:cxn modelId="{9891874B-BDF5-4513-8770-B4AB6B662D04}" srcId="{C9209E83-2A55-4F29-93E8-44B51CA6283D}" destId="{A3E22A57-A189-4EBA-B68B-FD006DC2A933}" srcOrd="3" destOrd="0" parTransId="{A7EEBDF6-CC01-4A3F-906E-E169A702BED3}" sibTransId="{84B86B0A-3A22-4111-8881-5ABBD14448A6}"/>
    <dgm:cxn modelId="{EB2F48F0-2128-44B1-A4B5-508B8E1630AC}" type="presOf" srcId="{93D67008-BF72-4F97-8BDC-7DEDD0F74316}" destId="{0A26BBA1-DBAB-42DF-B80E-76349AFD67E3}" srcOrd="0" destOrd="0" presId="urn:microsoft.com/office/officeart/2005/8/layout/matrix1"/>
    <dgm:cxn modelId="{FCE4EE8C-456F-4FFE-B74C-B0241D1CCE99}" srcId="{93D67008-BF72-4F97-8BDC-7DEDD0F74316}" destId="{C9209E83-2A55-4F29-93E8-44B51CA6283D}" srcOrd="0" destOrd="0" parTransId="{745B22E9-01C6-4830-9083-C8638EAD52DD}" sibTransId="{D6FA12D1-9FFB-4718-9777-7028878627F6}"/>
    <dgm:cxn modelId="{63BED517-3218-4D0C-897C-5FE1ADD6DFBA}" type="presOf" srcId="{A3E22A57-A189-4EBA-B68B-FD006DC2A933}" destId="{0CED7DEA-982E-43C9-9097-F5E8291D1A61}" srcOrd="0" destOrd="0" presId="urn:microsoft.com/office/officeart/2005/8/layout/matrix1"/>
    <dgm:cxn modelId="{5AEBD90B-A272-4798-817D-A89E1A794BEA}" srcId="{C9209E83-2A55-4F29-93E8-44B51CA6283D}" destId="{CA9CA653-6477-4CCB-95FE-A35AE4DBA5BC}" srcOrd="0" destOrd="0" parTransId="{791097F8-A0EA-48C9-8A42-56405C904B02}" sibTransId="{7C43274B-7D6E-48C4-847C-2AA308EA1008}"/>
    <dgm:cxn modelId="{7DFEC95D-E135-4AEF-86BC-7E3001A0B641}" type="presOf" srcId="{A3E22A57-A189-4EBA-B68B-FD006DC2A933}" destId="{16D6F566-1A8A-461E-ADA0-5E5426B4309B}" srcOrd="1" destOrd="0" presId="urn:microsoft.com/office/officeart/2005/8/layout/matrix1"/>
    <dgm:cxn modelId="{00095D14-FF62-44E5-9B72-8A4B8ECA05C4}" type="presOf" srcId="{E5912C10-B936-4B96-9893-65CBF3583277}" destId="{4E2121DC-AE39-43C8-82CE-D4327EDE57B0}" srcOrd="0" destOrd="0" presId="urn:microsoft.com/office/officeart/2005/8/layout/matrix1"/>
    <dgm:cxn modelId="{9B5AAA1D-4AC0-4F0E-9B67-AECF9A4D9DB9}" type="presOf" srcId="{CA9CA653-6477-4CCB-95FE-A35AE4DBA5BC}" destId="{00A075C2-0489-4152-AFCC-54ACA56DD137}" srcOrd="1" destOrd="0" presId="urn:microsoft.com/office/officeart/2005/8/layout/matrix1"/>
    <dgm:cxn modelId="{738928E1-E02C-4A55-8C75-C99168AD7127}" type="presOf" srcId="{5EF7280F-8127-46FB-B0EE-D5E3645BEF03}" destId="{69A0FC8E-FB0D-4600-AF51-05D5B5E1AE68}" srcOrd="1" destOrd="0" presId="urn:microsoft.com/office/officeart/2005/8/layout/matrix1"/>
    <dgm:cxn modelId="{6A72FBFB-1DAB-475F-BE58-D65AACD3D8FA}" type="presOf" srcId="{E5912C10-B936-4B96-9893-65CBF3583277}" destId="{4F1D9BE5-1BC1-4D23-A267-FAF118AA2F81}" srcOrd="1" destOrd="0" presId="urn:microsoft.com/office/officeart/2005/8/layout/matrix1"/>
    <dgm:cxn modelId="{7FB34A2D-072F-427F-9B98-E29D2385D74B}" type="presOf" srcId="{C9209E83-2A55-4F29-93E8-44B51CA6283D}" destId="{E9E59A35-3FBD-4AD8-9B7D-E6966C1C963F}" srcOrd="0" destOrd="0" presId="urn:microsoft.com/office/officeart/2005/8/layout/matrix1"/>
    <dgm:cxn modelId="{CEB96E1C-6182-4070-9018-75D2DEA180BC}" srcId="{C9209E83-2A55-4F29-93E8-44B51CA6283D}" destId="{5EF7280F-8127-46FB-B0EE-D5E3645BEF03}" srcOrd="1" destOrd="0" parTransId="{AF47EC0A-8C00-4CEA-A6D8-956DFA13D152}" sibTransId="{9520CA77-CE77-4FB0-A24F-29495017F6A9}"/>
    <dgm:cxn modelId="{4D288733-77ED-4E61-B64C-8F705275ECB9}" type="presOf" srcId="{5EF7280F-8127-46FB-B0EE-D5E3645BEF03}" destId="{13FFC9A0-C64B-47F4-B98C-E044636AEDE8}" srcOrd="0" destOrd="0" presId="urn:microsoft.com/office/officeart/2005/8/layout/matrix1"/>
    <dgm:cxn modelId="{AFA0642A-C57C-43C4-9DE2-F9B604FC72CB}" type="presOf" srcId="{CA9CA653-6477-4CCB-95FE-A35AE4DBA5BC}" destId="{CAD297F5-E411-4B60-82DF-35C066E438E0}" srcOrd="0" destOrd="0" presId="urn:microsoft.com/office/officeart/2005/8/layout/matrix1"/>
    <dgm:cxn modelId="{ECE51EAA-876F-433F-A309-A78AF015D0DC}" type="presParOf" srcId="{0A26BBA1-DBAB-42DF-B80E-76349AFD67E3}" destId="{E4C78C71-406E-4C67-AF66-4A578BBFDC78}" srcOrd="0" destOrd="0" presId="urn:microsoft.com/office/officeart/2005/8/layout/matrix1"/>
    <dgm:cxn modelId="{97C2F1E1-D8FC-497E-87D5-19925654C9DE}" type="presParOf" srcId="{E4C78C71-406E-4C67-AF66-4A578BBFDC78}" destId="{CAD297F5-E411-4B60-82DF-35C066E438E0}" srcOrd="0" destOrd="0" presId="urn:microsoft.com/office/officeart/2005/8/layout/matrix1"/>
    <dgm:cxn modelId="{D2F11362-958E-4BF9-945B-783EFEE5D929}" type="presParOf" srcId="{E4C78C71-406E-4C67-AF66-4A578BBFDC78}" destId="{00A075C2-0489-4152-AFCC-54ACA56DD137}" srcOrd="1" destOrd="0" presId="urn:microsoft.com/office/officeart/2005/8/layout/matrix1"/>
    <dgm:cxn modelId="{A873EB3C-1B1A-40AD-9246-0795399D34B3}" type="presParOf" srcId="{E4C78C71-406E-4C67-AF66-4A578BBFDC78}" destId="{13FFC9A0-C64B-47F4-B98C-E044636AEDE8}" srcOrd="2" destOrd="0" presId="urn:microsoft.com/office/officeart/2005/8/layout/matrix1"/>
    <dgm:cxn modelId="{27D42758-4CB2-46B4-AD7A-F449E04A594E}" type="presParOf" srcId="{E4C78C71-406E-4C67-AF66-4A578BBFDC78}" destId="{69A0FC8E-FB0D-4600-AF51-05D5B5E1AE68}" srcOrd="3" destOrd="0" presId="urn:microsoft.com/office/officeart/2005/8/layout/matrix1"/>
    <dgm:cxn modelId="{39801120-C4D3-4522-B21A-37B87D634CBE}" type="presParOf" srcId="{E4C78C71-406E-4C67-AF66-4A578BBFDC78}" destId="{4E2121DC-AE39-43C8-82CE-D4327EDE57B0}" srcOrd="4" destOrd="0" presId="urn:microsoft.com/office/officeart/2005/8/layout/matrix1"/>
    <dgm:cxn modelId="{F1F9C415-F728-44C7-891B-386132D074B7}" type="presParOf" srcId="{E4C78C71-406E-4C67-AF66-4A578BBFDC78}" destId="{4F1D9BE5-1BC1-4D23-A267-FAF118AA2F81}" srcOrd="5" destOrd="0" presId="urn:microsoft.com/office/officeart/2005/8/layout/matrix1"/>
    <dgm:cxn modelId="{778AD241-51D4-4E04-B2C9-44BA26D8A803}" type="presParOf" srcId="{E4C78C71-406E-4C67-AF66-4A578BBFDC78}" destId="{0CED7DEA-982E-43C9-9097-F5E8291D1A61}" srcOrd="6" destOrd="0" presId="urn:microsoft.com/office/officeart/2005/8/layout/matrix1"/>
    <dgm:cxn modelId="{130BBFF0-10FE-4A14-BDAC-BB831263F78F}" type="presParOf" srcId="{E4C78C71-406E-4C67-AF66-4A578BBFDC78}" destId="{16D6F566-1A8A-461E-ADA0-5E5426B4309B}" srcOrd="7" destOrd="0" presId="urn:microsoft.com/office/officeart/2005/8/layout/matrix1"/>
    <dgm:cxn modelId="{13378AA5-ACF7-48CB-909B-2A26B59408DE}" type="presParOf" srcId="{0A26BBA1-DBAB-42DF-B80E-76349AFD67E3}" destId="{E9E59A35-3FBD-4AD8-9B7D-E6966C1C963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D67008-BF72-4F97-8BDC-7DEDD0F7431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209E83-2A55-4F29-93E8-44B51CA6283D}">
      <dgm:prSet phldrT="[Text]"/>
      <dgm:spPr/>
      <dgm:t>
        <a:bodyPr/>
        <a:lstStyle/>
        <a:p>
          <a:r>
            <a:rPr lang="en-US" dirty="0" smtClean="0"/>
            <a:t>F</a:t>
          </a:r>
          <a:endParaRPr lang="en-US" dirty="0"/>
        </a:p>
      </dgm:t>
    </dgm:pt>
    <dgm:pt modelId="{745B22E9-01C6-4830-9083-C8638EAD52DD}" type="parTrans" cxnId="{FCE4EE8C-456F-4FFE-B74C-B0241D1CCE99}">
      <dgm:prSet/>
      <dgm:spPr/>
      <dgm:t>
        <a:bodyPr/>
        <a:lstStyle/>
        <a:p>
          <a:endParaRPr lang="en-US"/>
        </a:p>
      </dgm:t>
    </dgm:pt>
    <dgm:pt modelId="{D6FA12D1-9FFB-4718-9777-7028878627F6}" type="sibTrans" cxnId="{FCE4EE8C-456F-4FFE-B74C-B0241D1CCE99}">
      <dgm:prSet/>
      <dgm:spPr/>
      <dgm:t>
        <a:bodyPr/>
        <a:lstStyle/>
        <a:p>
          <a:endParaRPr lang="en-US"/>
        </a:p>
      </dgm:t>
    </dgm:pt>
    <dgm:pt modelId="{CA9CA653-6477-4CCB-95FE-A35AE4DBA5BC}">
      <dgm:prSet phldrT="[Text]" custT="1"/>
      <dgm:spPr/>
      <dgm:t>
        <a:bodyPr/>
        <a:lstStyle/>
        <a:p>
          <a:r>
            <a:rPr lang="en-US" sz="2400" dirty="0" smtClean="0"/>
            <a:t>1</a:t>
          </a:r>
          <a:endParaRPr lang="en-US" sz="2400" dirty="0"/>
        </a:p>
      </dgm:t>
    </dgm:pt>
    <dgm:pt modelId="{791097F8-A0EA-48C9-8A42-56405C904B02}" type="parTrans" cxnId="{5AEBD90B-A272-4798-817D-A89E1A794BEA}">
      <dgm:prSet/>
      <dgm:spPr/>
      <dgm:t>
        <a:bodyPr/>
        <a:lstStyle/>
        <a:p>
          <a:endParaRPr lang="en-US"/>
        </a:p>
      </dgm:t>
    </dgm:pt>
    <dgm:pt modelId="{7C43274B-7D6E-48C4-847C-2AA308EA1008}" type="sibTrans" cxnId="{5AEBD90B-A272-4798-817D-A89E1A794BEA}">
      <dgm:prSet/>
      <dgm:spPr/>
      <dgm:t>
        <a:bodyPr/>
        <a:lstStyle/>
        <a:p>
          <a:endParaRPr lang="en-US"/>
        </a:p>
      </dgm:t>
    </dgm:pt>
    <dgm:pt modelId="{1521DC9C-5BD6-4D5A-A0A6-40D31C8584ED}">
      <dgm:prSet phldrT="[Text]" custT="1"/>
      <dgm:spPr/>
      <dgm:t>
        <a:bodyPr/>
        <a:lstStyle/>
        <a:p>
          <a:r>
            <a:rPr lang="en-US" sz="2400" dirty="0" smtClean="0"/>
            <a:t>2</a:t>
          </a:r>
          <a:endParaRPr lang="en-US" sz="2400" dirty="0"/>
        </a:p>
      </dgm:t>
    </dgm:pt>
    <dgm:pt modelId="{805BA4BE-8FF8-498A-9CC4-3009321A546C}" type="parTrans" cxnId="{D4A544B0-1F5C-4BAC-9E48-D45D68224799}">
      <dgm:prSet/>
      <dgm:spPr/>
      <dgm:t>
        <a:bodyPr/>
        <a:lstStyle/>
        <a:p>
          <a:endParaRPr lang="en-US"/>
        </a:p>
      </dgm:t>
    </dgm:pt>
    <dgm:pt modelId="{583A5917-87ED-4624-B4FD-AD505D4251D5}" type="sibTrans" cxnId="{D4A544B0-1F5C-4BAC-9E48-D45D68224799}">
      <dgm:prSet/>
      <dgm:spPr/>
      <dgm:t>
        <a:bodyPr/>
        <a:lstStyle/>
        <a:p>
          <a:endParaRPr lang="en-US"/>
        </a:p>
      </dgm:t>
    </dgm:pt>
    <dgm:pt modelId="{A2D8DBBF-CD40-439A-9959-0AE85FDBEF77}">
      <dgm:prSet phldrT="[Text]" custT="1"/>
      <dgm:spPr/>
      <dgm:t>
        <a:bodyPr/>
        <a:lstStyle/>
        <a:p>
          <a:r>
            <a:rPr lang="en-US" sz="2400" dirty="0" smtClean="0"/>
            <a:t>3</a:t>
          </a:r>
          <a:endParaRPr lang="en-US" sz="2400" dirty="0"/>
        </a:p>
      </dgm:t>
    </dgm:pt>
    <dgm:pt modelId="{D966653E-4B37-40A5-9EBA-479A13B9D424}" type="parTrans" cxnId="{1703A5E6-1FE6-4EFB-AF12-4AA637D877E8}">
      <dgm:prSet/>
      <dgm:spPr/>
      <dgm:t>
        <a:bodyPr/>
        <a:lstStyle/>
        <a:p>
          <a:endParaRPr lang="en-US"/>
        </a:p>
      </dgm:t>
    </dgm:pt>
    <dgm:pt modelId="{318D62F8-83DD-4133-821F-49459B238341}" type="sibTrans" cxnId="{1703A5E6-1FE6-4EFB-AF12-4AA637D877E8}">
      <dgm:prSet/>
      <dgm:spPr/>
      <dgm:t>
        <a:bodyPr/>
        <a:lstStyle/>
        <a:p>
          <a:endParaRPr lang="en-US"/>
        </a:p>
      </dgm:t>
    </dgm:pt>
    <dgm:pt modelId="{F9721602-AA1E-465C-9D1D-8A4D80FF4161}">
      <dgm:prSet phldrT="[Text]" custT="1"/>
      <dgm:spPr/>
      <dgm:t>
        <a:bodyPr/>
        <a:lstStyle/>
        <a:p>
          <a:r>
            <a:rPr lang="en-US" sz="2400" dirty="0" smtClean="0"/>
            <a:t>4</a:t>
          </a:r>
          <a:endParaRPr lang="en-US" sz="2400" dirty="0"/>
        </a:p>
      </dgm:t>
    </dgm:pt>
    <dgm:pt modelId="{99BDB48D-C6C2-480B-86CF-BE332B458343}" type="parTrans" cxnId="{C791986B-BF15-4B4E-9DB8-7F71C6F2226C}">
      <dgm:prSet/>
      <dgm:spPr/>
      <dgm:t>
        <a:bodyPr/>
        <a:lstStyle/>
        <a:p>
          <a:endParaRPr lang="en-US"/>
        </a:p>
      </dgm:t>
    </dgm:pt>
    <dgm:pt modelId="{8D5035CF-53E9-48A6-B802-3C23F20ECFF5}" type="sibTrans" cxnId="{C791986B-BF15-4B4E-9DB8-7F71C6F2226C}">
      <dgm:prSet/>
      <dgm:spPr/>
      <dgm:t>
        <a:bodyPr/>
        <a:lstStyle/>
        <a:p>
          <a:endParaRPr lang="en-US"/>
        </a:p>
      </dgm:t>
    </dgm:pt>
    <dgm:pt modelId="{0A26BBA1-DBAB-42DF-B80E-76349AFD67E3}" type="pres">
      <dgm:prSet presAssocID="{93D67008-BF72-4F97-8BDC-7DEDD0F7431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C78C71-406E-4C67-AF66-4A578BBFDC78}" type="pres">
      <dgm:prSet presAssocID="{93D67008-BF72-4F97-8BDC-7DEDD0F74316}" presName="matrix" presStyleCnt="0"/>
      <dgm:spPr/>
    </dgm:pt>
    <dgm:pt modelId="{CAD297F5-E411-4B60-82DF-35C066E438E0}" type="pres">
      <dgm:prSet presAssocID="{93D67008-BF72-4F97-8BDC-7DEDD0F74316}" presName="tile1" presStyleLbl="node1" presStyleIdx="0" presStyleCnt="4" custLinFactNeighborX="0" custLinFactNeighborY="0"/>
      <dgm:spPr/>
      <dgm:t>
        <a:bodyPr/>
        <a:lstStyle/>
        <a:p>
          <a:endParaRPr lang="en-US"/>
        </a:p>
      </dgm:t>
    </dgm:pt>
    <dgm:pt modelId="{00A075C2-0489-4152-AFCC-54ACA56DD137}" type="pres">
      <dgm:prSet presAssocID="{93D67008-BF72-4F97-8BDC-7DEDD0F7431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FFC9A0-C64B-47F4-B98C-E044636AEDE8}" type="pres">
      <dgm:prSet presAssocID="{93D67008-BF72-4F97-8BDC-7DEDD0F74316}" presName="tile2" presStyleLbl="node1" presStyleIdx="1" presStyleCnt="4"/>
      <dgm:spPr/>
      <dgm:t>
        <a:bodyPr/>
        <a:lstStyle/>
        <a:p>
          <a:endParaRPr lang="en-US"/>
        </a:p>
      </dgm:t>
    </dgm:pt>
    <dgm:pt modelId="{69A0FC8E-FB0D-4600-AF51-05D5B5E1AE68}" type="pres">
      <dgm:prSet presAssocID="{93D67008-BF72-4F97-8BDC-7DEDD0F7431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2121DC-AE39-43C8-82CE-D4327EDE57B0}" type="pres">
      <dgm:prSet presAssocID="{93D67008-BF72-4F97-8BDC-7DEDD0F74316}" presName="tile3" presStyleLbl="node1" presStyleIdx="2" presStyleCnt="4" custLinFactNeighborY="11111"/>
      <dgm:spPr/>
      <dgm:t>
        <a:bodyPr/>
        <a:lstStyle/>
        <a:p>
          <a:endParaRPr lang="en-US"/>
        </a:p>
      </dgm:t>
    </dgm:pt>
    <dgm:pt modelId="{4F1D9BE5-1BC1-4D23-A267-FAF118AA2F81}" type="pres">
      <dgm:prSet presAssocID="{93D67008-BF72-4F97-8BDC-7DEDD0F7431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ED7DEA-982E-43C9-9097-F5E8291D1A61}" type="pres">
      <dgm:prSet presAssocID="{93D67008-BF72-4F97-8BDC-7DEDD0F74316}" presName="tile4" presStyleLbl="node1" presStyleIdx="3" presStyleCnt="4"/>
      <dgm:spPr/>
      <dgm:t>
        <a:bodyPr/>
        <a:lstStyle/>
        <a:p>
          <a:endParaRPr lang="en-US"/>
        </a:p>
      </dgm:t>
    </dgm:pt>
    <dgm:pt modelId="{16D6F566-1A8A-461E-ADA0-5E5426B4309B}" type="pres">
      <dgm:prSet presAssocID="{93D67008-BF72-4F97-8BDC-7DEDD0F7431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E59A35-3FBD-4AD8-9B7D-E6966C1C963F}" type="pres">
      <dgm:prSet presAssocID="{93D67008-BF72-4F97-8BDC-7DEDD0F74316}" presName="centerTile" presStyleLbl="fgShp" presStyleIdx="0" presStyleCnt="1" custScaleX="135004" custScaleY="167636" custLinFactNeighborX="-1724" custLinFactNeighborY="555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A1290A6B-2F6E-4BD2-813F-A96F06083D10}" type="presOf" srcId="{93D67008-BF72-4F97-8BDC-7DEDD0F74316}" destId="{0A26BBA1-DBAB-42DF-B80E-76349AFD67E3}" srcOrd="0" destOrd="0" presId="urn:microsoft.com/office/officeart/2005/8/layout/matrix1"/>
    <dgm:cxn modelId="{50EE137F-CDEC-4641-84C7-A7638F1CC21A}" type="presOf" srcId="{CA9CA653-6477-4CCB-95FE-A35AE4DBA5BC}" destId="{CAD297F5-E411-4B60-82DF-35C066E438E0}" srcOrd="0" destOrd="0" presId="urn:microsoft.com/office/officeart/2005/8/layout/matrix1"/>
    <dgm:cxn modelId="{FCE4EE8C-456F-4FFE-B74C-B0241D1CCE99}" srcId="{93D67008-BF72-4F97-8BDC-7DEDD0F74316}" destId="{C9209E83-2A55-4F29-93E8-44B51CA6283D}" srcOrd="0" destOrd="0" parTransId="{745B22E9-01C6-4830-9083-C8638EAD52DD}" sibTransId="{D6FA12D1-9FFB-4718-9777-7028878627F6}"/>
    <dgm:cxn modelId="{E03BA428-D594-4FA0-99C4-8DB4D816F312}" type="presOf" srcId="{C9209E83-2A55-4F29-93E8-44B51CA6283D}" destId="{E9E59A35-3FBD-4AD8-9B7D-E6966C1C963F}" srcOrd="0" destOrd="0" presId="urn:microsoft.com/office/officeart/2005/8/layout/matrix1"/>
    <dgm:cxn modelId="{89420390-100E-4A81-A02D-FDAE8E539B60}" type="presOf" srcId="{1521DC9C-5BD6-4D5A-A0A6-40D31C8584ED}" destId="{69A0FC8E-FB0D-4600-AF51-05D5B5E1AE68}" srcOrd="1" destOrd="0" presId="urn:microsoft.com/office/officeart/2005/8/layout/matrix1"/>
    <dgm:cxn modelId="{04923879-FF89-4D3D-ACC6-FF86C4EAE084}" type="presOf" srcId="{1521DC9C-5BD6-4D5A-A0A6-40D31C8584ED}" destId="{13FFC9A0-C64B-47F4-B98C-E044636AEDE8}" srcOrd="0" destOrd="0" presId="urn:microsoft.com/office/officeart/2005/8/layout/matrix1"/>
    <dgm:cxn modelId="{5AEBD90B-A272-4798-817D-A89E1A794BEA}" srcId="{C9209E83-2A55-4F29-93E8-44B51CA6283D}" destId="{CA9CA653-6477-4CCB-95FE-A35AE4DBA5BC}" srcOrd="0" destOrd="0" parTransId="{791097F8-A0EA-48C9-8A42-56405C904B02}" sibTransId="{7C43274B-7D6E-48C4-847C-2AA308EA1008}"/>
    <dgm:cxn modelId="{FF101EB6-F102-4FE5-8C6C-7F5683149277}" type="presOf" srcId="{A2D8DBBF-CD40-439A-9959-0AE85FDBEF77}" destId="{4F1D9BE5-1BC1-4D23-A267-FAF118AA2F81}" srcOrd="1" destOrd="0" presId="urn:microsoft.com/office/officeart/2005/8/layout/matrix1"/>
    <dgm:cxn modelId="{83386147-4E32-45CA-9230-12C2D91162D7}" type="presOf" srcId="{F9721602-AA1E-465C-9D1D-8A4D80FF4161}" destId="{0CED7DEA-982E-43C9-9097-F5E8291D1A61}" srcOrd="0" destOrd="0" presId="urn:microsoft.com/office/officeart/2005/8/layout/matrix1"/>
    <dgm:cxn modelId="{ECA5EF56-E10A-4525-A2A8-7CF7D4246572}" type="presOf" srcId="{F9721602-AA1E-465C-9D1D-8A4D80FF4161}" destId="{16D6F566-1A8A-461E-ADA0-5E5426B4309B}" srcOrd="1" destOrd="0" presId="urn:microsoft.com/office/officeart/2005/8/layout/matrix1"/>
    <dgm:cxn modelId="{EFFE7439-3589-46FD-9F74-4C9DA2B4FF5B}" type="presOf" srcId="{A2D8DBBF-CD40-439A-9959-0AE85FDBEF77}" destId="{4E2121DC-AE39-43C8-82CE-D4327EDE57B0}" srcOrd="0" destOrd="0" presId="urn:microsoft.com/office/officeart/2005/8/layout/matrix1"/>
    <dgm:cxn modelId="{1703A5E6-1FE6-4EFB-AF12-4AA637D877E8}" srcId="{C9209E83-2A55-4F29-93E8-44B51CA6283D}" destId="{A2D8DBBF-CD40-439A-9959-0AE85FDBEF77}" srcOrd="2" destOrd="0" parTransId="{D966653E-4B37-40A5-9EBA-479A13B9D424}" sibTransId="{318D62F8-83DD-4133-821F-49459B238341}"/>
    <dgm:cxn modelId="{C791986B-BF15-4B4E-9DB8-7F71C6F2226C}" srcId="{C9209E83-2A55-4F29-93E8-44B51CA6283D}" destId="{F9721602-AA1E-465C-9D1D-8A4D80FF4161}" srcOrd="3" destOrd="0" parTransId="{99BDB48D-C6C2-480B-86CF-BE332B458343}" sibTransId="{8D5035CF-53E9-48A6-B802-3C23F20ECFF5}"/>
    <dgm:cxn modelId="{4D720E74-C2A6-4F4B-B1AD-F961E1E8976C}" type="presOf" srcId="{CA9CA653-6477-4CCB-95FE-A35AE4DBA5BC}" destId="{00A075C2-0489-4152-AFCC-54ACA56DD137}" srcOrd="1" destOrd="0" presId="urn:microsoft.com/office/officeart/2005/8/layout/matrix1"/>
    <dgm:cxn modelId="{D4A544B0-1F5C-4BAC-9E48-D45D68224799}" srcId="{C9209E83-2A55-4F29-93E8-44B51CA6283D}" destId="{1521DC9C-5BD6-4D5A-A0A6-40D31C8584ED}" srcOrd="1" destOrd="0" parTransId="{805BA4BE-8FF8-498A-9CC4-3009321A546C}" sibTransId="{583A5917-87ED-4624-B4FD-AD505D4251D5}"/>
    <dgm:cxn modelId="{9553C0FA-B375-4D04-B74B-FA90EC9A02CC}" type="presParOf" srcId="{0A26BBA1-DBAB-42DF-B80E-76349AFD67E3}" destId="{E4C78C71-406E-4C67-AF66-4A578BBFDC78}" srcOrd="0" destOrd="0" presId="urn:microsoft.com/office/officeart/2005/8/layout/matrix1"/>
    <dgm:cxn modelId="{0A24D5EA-E149-4DC2-8C4C-7E67374A89B4}" type="presParOf" srcId="{E4C78C71-406E-4C67-AF66-4A578BBFDC78}" destId="{CAD297F5-E411-4B60-82DF-35C066E438E0}" srcOrd="0" destOrd="0" presId="urn:microsoft.com/office/officeart/2005/8/layout/matrix1"/>
    <dgm:cxn modelId="{C526FC97-383E-45DD-ABCF-61DA654A235B}" type="presParOf" srcId="{E4C78C71-406E-4C67-AF66-4A578BBFDC78}" destId="{00A075C2-0489-4152-AFCC-54ACA56DD137}" srcOrd="1" destOrd="0" presId="urn:microsoft.com/office/officeart/2005/8/layout/matrix1"/>
    <dgm:cxn modelId="{8D7414C5-E53A-40B5-990E-EDDF90C08E6C}" type="presParOf" srcId="{E4C78C71-406E-4C67-AF66-4A578BBFDC78}" destId="{13FFC9A0-C64B-47F4-B98C-E044636AEDE8}" srcOrd="2" destOrd="0" presId="urn:microsoft.com/office/officeart/2005/8/layout/matrix1"/>
    <dgm:cxn modelId="{D4F7B9C5-4A32-4276-A22D-A661F51829DD}" type="presParOf" srcId="{E4C78C71-406E-4C67-AF66-4A578BBFDC78}" destId="{69A0FC8E-FB0D-4600-AF51-05D5B5E1AE68}" srcOrd="3" destOrd="0" presId="urn:microsoft.com/office/officeart/2005/8/layout/matrix1"/>
    <dgm:cxn modelId="{7BB3A6AB-F095-4256-92A1-59729B72196A}" type="presParOf" srcId="{E4C78C71-406E-4C67-AF66-4A578BBFDC78}" destId="{4E2121DC-AE39-43C8-82CE-D4327EDE57B0}" srcOrd="4" destOrd="0" presId="urn:microsoft.com/office/officeart/2005/8/layout/matrix1"/>
    <dgm:cxn modelId="{ADDDCE28-2EF7-4DF2-BDA4-63AEDD673087}" type="presParOf" srcId="{E4C78C71-406E-4C67-AF66-4A578BBFDC78}" destId="{4F1D9BE5-1BC1-4D23-A267-FAF118AA2F81}" srcOrd="5" destOrd="0" presId="urn:microsoft.com/office/officeart/2005/8/layout/matrix1"/>
    <dgm:cxn modelId="{77C54A4E-6CB1-46B2-8F34-75A3FF0DC57E}" type="presParOf" srcId="{E4C78C71-406E-4C67-AF66-4A578BBFDC78}" destId="{0CED7DEA-982E-43C9-9097-F5E8291D1A61}" srcOrd="6" destOrd="0" presId="urn:microsoft.com/office/officeart/2005/8/layout/matrix1"/>
    <dgm:cxn modelId="{8850A2FD-FFC0-4B63-AA30-031BD165724D}" type="presParOf" srcId="{E4C78C71-406E-4C67-AF66-4A578BBFDC78}" destId="{16D6F566-1A8A-461E-ADA0-5E5426B4309B}" srcOrd="7" destOrd="0" presId="urn:microsoft.com/office/officeart/2005/8/layout/matrix1"/>
    <dgm:cxn modelId="{5D90C98D-310C-42A7-90AE-7DA1233320AE}" type="presParOf" srcId="{0A26BBA1-DBAB-42DF-B80E-76349AFD67E3}" destId="{E9E59A35-3FBD-4AD8-9B7D-E6966C1C963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D67008-BF72-4F97-8BDC-7DEDD0F7431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209E83-2A55-4F29-93E8-44B51CA6283D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745B22E9-01C6-4830-9083-C8638EAD52DD}" type="parTrans" cxnId="{FCE4EE8C-456F-4FFE-B74C-B0241D1CCE99}">
      <dgm:prSet/>
      <dgm:spPr/>
      <dgm:t>
        <a:bodyPr/>
        <a:lstStyle/>
        <a:p>
          <a:endParaRPr lang="en-US"/>
        </a:p>
      </dgm:t>
    </dgm:pt>
    <dgm:pt modelId="{D6FA12D1-9FFB-4718-9777-7028878627F6}" type="sibTrans" cxnId="{FCE4EE8C-456F-4FFE-B74C-B0241D1CCE99}">
      <dgm:prSet/>
      <dgm:spPr/>
      <dgm:t>
        <a:bodyPr/>
        <a:lstStyle/>
        <a:p>
          <a:endParaRPr lang="en-US"/>
        </a:p>
      </dgm:t>
    </dgm:pt>
    <dgm:pt modelId="{CA9CA653-6477-4CCB-95FE-A35AE4DBA5BC}">
      <dgm:prSet phldrT="[Text]" custT="1"/>
      <dgm:spPr/>
      <dgm:t>
        <a:bodyPr/>
        <a:lstStyle/>
        <a:p>
          <a:r>
            <a:rPr lang="en-US" sz="2400" dirty="0" smtClean="0"/>
            <a:t>1</a:t>
          </a:r>
          <a:endParaRPr lang="en-US" sz="2400" dirty="0"/>
        </a:p>
      </dgm:t>
    </dgm:pt>
    <dgm:pt modelId="{791097F8-A0EA-48C9-8A42-56405C904B02}" type="parTrans" cxnId="{5AEBD90B-A272-4798-817D-A89E1A794BEA}">
      <dgm:prSet/>
      <dgm:spPr/>
      <dgm:t>
        <a:bodyPr/>
        <a:lstStyle/>
        <a:p>
          <a:endParaRPr lang="en-US"/>
        </a:p>
      </dgm:t>
    </dgm:pt>
    <dgm:pt modelId="{7C43274B-7D6E-48C4-847C-2AA308EA1008}" type="sibTrans" cxnId="{5AEBD90B-A272-4798-817D-A89E1A794BEA}">
      <dgm:prSet/>
      <dgm:spPr/>
      <dgm:t>
        <a:bodyPr/>
        <a:lstStyle/>
        <a:p>
          <a:endParaRPr lang="en-US"/>
        </a:p>
      </dgm:t>
    </dgm:pt>
    <dgm:pt modelId="{F204657A-14E8-430D-9BB4-4E3D73BDFF15}">
      <dgm:prSet phldrT="[Text]" custT="1"/>
      <dgm:spPr/>
      <dgm:t>
        <a:bodyPr/>
        <a:lstStyle/>
        <a:p>
          <a:r>
            <a:rPr lang="en-US" sz="2400" dirty="0" smtClean="0"/>
            <a:t>2</a:t>
          </a:r>
          <a:endParaRPr lang="en-US" sz="2400" dirty="0"/>
        </a:p>
      </dgm:t>
    </dgm:pt>
    <dgm:pt modelId="{CCFD01CF-8E4C-4FD1-86DB-B97AF39331FF}" type="parTrans" cxnId="{9A8B7C83-69A4-4E85-9529-8B92C83CC658}">
      <dgm:prSet/>
      <dgm:spPr/>
      <dgm:t>
        <a:bodyPr/>
        <a:lstStyle/>
        <a:p>
          <a:endParaRPr lang="en-US"/>
        </a:p>
      </dgm:t>
    </dgm:pt>
    <dgm:pt modelId="{F3D329CA-8FF0-4855-A079-90A03C32F790}" type="sibTrans" cxnId="{9A8B7C83-69A4-4E85-9529-8B92C83CC658}">
      <dgm:prSet/>
      <dgm:spPr/>
      <dgm:t>
        <a:bodyPr/>
        <a:lstStyle/>
        <a:p>
          <a:endParaRPr lang="en-US"/>
        </a:p>
      </dgm:t>
    </dgm:pt>
    <dgm:pt modelId="{CB454C5B-0071-42DF-A82B-51C6B84F0D07}">
      <dgm:prSet phldrT="[Text]" custT="1"/>
      <dgm:spPr/>
      <dgm:t>
        <a:bodyPr/>
        <a:lstStyle/>
        <a:p>
          <a:r>
            <a:rPr lang="en-US" sz="2400" dirty="0" smtClean="0"/>
            <a:t>3</a:t>
          </a:r>
          <a:endParaRPr lang="en-US" sz="2400" dirty="0"/>
        </a:p>
      </dgm:t>
    </dgm:pt>
    <dgm:pt modelId="{C8B33C0E-41A5-4207-A4EC-E75F367B7B3C}" type="parTrans" cxnId="{A680A98D-DA52-44C4-B4C6-597541C4FD3D}">
      <dgm:prSet/>
      <dgm:spPr/>
      <dgm:t>
        <a:bodyPr/>
        <a:lstStyle/>
        <a:p>
          <a:endParaRPr lang="en-US"/>
        </a:p>
      </dgm:t>
    </dgm:pt>
    <dgm:pt modelId="{38A431AC-74F3-4B17-A952-5BB0A8ED1465}" type="sibTrans" cxnId="{A680A98D-DA52-44C4-B4C6-597541C4FD3D}">
      <dgm:prSet/>
      <dgm:spPr/>
      <dgm:t>
        <a:bodyPr/>
        <a:lstStyle/>
        <a:p>
          <a:endParaRPr lang="en-US"/>
        </a:p>
      </dgm:t>
    </dgm:pt>
    <dgm:pt modelId="{24A4E467-7CAE-4939-808C-4B8616DDC577}">
      <dgm:prSet phldrT="[Text]" custT="1"/>
      <dgm:spPr/>
      <dgm:t>
        <a:bodyPr/>
        <a:lstStyle/>
        <a:p>
          <a:r>
            <a:rPr lang="en-US" sz="2400" dirty="0" smtClean="0"/>
            <a:t>4</a:t>
          </a:r>
          <a:endParaRPr lang="en-US" sz="2400" dirty="0"/>
        </a:p>
      </dgm:t>
    </dgm:pt>
    <dgm:pt modelId="{088C8074-FA5D-48DE-8877-DF728A8BF742}" type="parTrans" cxnId="{9605AC57-368B-4D42-BAAB-938D30892699}">
      <dgm:prSet/>
      <dgm:spPr/>
      <dgm:t>
        <a:bodyPr/>
        <a:lstStyle/>
        <a:p>
          <a:endParaRPr lang="en-US"/>
        </a:p>
      </dgm:t>
    </dgm:pt>
    <dgm:pt modelId="{8B6147FB-2350-4117-8BFB-9A4090317D87}" type="sibTrans" cxnId="{9605AC57-368B-4D42-BAAB-938D30892699}">
      <dgm:prSet/>
      <dgm:spPr/>
      <dgm:t>
        <a:bodyPr/>
        <a:lstStyle/>
        <a:p>
          <a:endParaRPr lang="en-US"/>
        </a:p>
      </dgm:t>
    </dgm:pt>
    <dgm:pt modelId="{0A26BBA1-DBAB-42DF-B80E-76349AFD67E3}" type="pres">
      <dgm:prSet presAssocID="{93D67008-BF72-4F97-8BDC-7DEDD0F7431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C78C71-406E-4C67-AF66-4A578BBFDC78}" type="pres">
      <dgm:prSet presAssocID="{93D67008-BF72-4F97-8BDC-7DEDD0F74316}" presName="matrix" presStyleCnt="0"/>
      <dgm:spPr/>
    </dgm:pt>
    <dgm:pt modelId="{CAD297F5-E411-4B60-82DF-35C066E438E0}" type="pres">
      <dgm:prSet presAssocID="{93D67008-BF72-4F97-8BDC-7DEDD0F74316}" presName="tile1" presStyleLbl="node1" presStyleIdx="0" presStyleCnt="4" custLinFactNeighborX="0" custLinFactNeighborY="0"/>
      <dgm:spPr/>
      <dgm:t>
        <a:bodyPr/>
        <a:lstStyle/>
        <a:p>
          <a:endParaRPr lang="en-US"/>
        </a:p>
      </dgm:t>
    </dgm:pt>
    <dgm:pt modelId="{00A075C2-0489-4152-AFCC-54ACA56DD137}" type="pres">
      <dgm:prSet presAssocID="{93D67008-BF72-4F97-8BDC-7DEDD0F7431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FFC9A0-C64B-47F4-B98C-E044636AEDE8}" type="pres">
      <dgm:prSet presAssocID="{93D67008-BF72-4F97-8BDC-7DEDD0F74316}" presName="tile2" presStyleLbl="node1" presStyleIdx="1" presStyleCnt="4"/>
      <dgm:spPr/>
      <dgm:t>
        <a:bodyPr/>
        <a:lstStyle/>
        <a:p>
          <a:endParaRPr lang="en-US"/>
        </a:p>
      </dgm:t>
    </dgm:pt>
    <dgm:pt modelId="{69A0FC8E-FB0D-4600-AF51-05D5B5E1AE68}" type="pres">
      <dgm:prSet presAssocID="{93D67008-BF72-4F97-8BDC-7DEDD0F7431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2121DC-AE39-43C8-82CE-D4327EDE57B0}" type="pres">
      <dgm:prSet presAssocID="{93D67008-BF72-4F97-8BDC-7DEDD0F74316}" presName="tile3" presStyleLbl="node1" presStyleIdx="2" presStyleCnt="4" custLinFactNeighborY="7692"/>
      <dgm:spPr/>
      <dgm:t>
        <a:bodyPr/>
        <a:lstStyle/>
        <a:p>
          <a:endParaRPr lang="en-US"/>
        </a:p>
      </dgm:t>
    </dgm:pt>
    <dgm:pt modelId="{4F1D9BE5-1BC1-4D23-A267-FAF118AA2F81}" type="pres">
      <dgm:prSet presAssocID="{93D67008-BF72-4F97-8BDC-7DEDD0F7431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ED7DEA-982E-43C9-9097-F5E8291D1A61}" type="pres">
      <dgm:prSet presAssocID="{93D67008-BF72-4F97-8BDC-7DEDD0F74316}" presName="tile4" presStyleLbl="node1" presStyleIdx="3" presStyleCnt="4"/>
      <dgm:spPr/>
      <dgm:t>
        <a:bodyPr/>
        <a:lstStyle/>
        <a:p>
          <a:endParaRPr lang="en-US"/>
        </a:p>
      </dgm:t>
    </dgm:pt>
    <dgm:pt modelId="{16D6F566-1A8A-461E-ADA0-5E5426B4309B}" type="pres">
      <dgm:prSet presAssocID="{93D67008-BF72-4F97-8BDC-7DEDD0F7431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E59A35-3FBD-4AD8-9B7D-E6966C1C963F}" type="pres">
      <dgm:prSet presAssocID="{93D67008-BF72-4F97-8BDC-7DEDD0F74316}" presName="centerTile" presStyleLbl="fgShp" presStyleIdx="0" presStyleCnt="1" custScaleX="111716" custScaleY="171022" custLinFactNeighborX="-1724" custLinFactNeighborY="555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9A8B7C83-69A4-4E85-9529-8B92C83CC658}" srcId="{C9209E83-2A55-4F29-93E8-44B51CA6283D}" destId="{F204657A-14E8-430D-9BB4-4E3D73BDFF15}" srcOrd="1" destOrd="0" parTransId="{CCFD01CF-8E4C-4FD1-86DB-B97AF39331FF}" sibTransId="{F3D329CA-8FF0-4855-A079-90A03C32F790}"/>
    <dgm:cxn modelId="{AD76E03B-44A8-4B2F-8E3C-26299F29468F}" type="presOf" srcId="{CA9CA653-6477-4CCB-95FE-A35AE4DBA5BC}" destId="{CAD297F5-E411-4B60-82DF-35C066E438E0}" srcOrd="0" destOrd="0" presId="urn:microsoft.com/office/officeart/2005/8/layout/matrix1"/>
    <dgm:cxn modelId="{D2FEADDD-0839-494E-AD64-B1E4E345A6A0}" type="presOf" srcId="{F204657A-14E8-430D-9BB4-4E3D73BDFF15}" destId="{69A0FC8E-FB0D-4600-AF51-05D5B5E1AE68}" srcOrd="1" destOrd="0" presId="urn:microsoft.com/office/officeart/2005/8/layout/matrix1"/>
    <dgm:cxn modelId="{A680A98D-DA52-44C4-B4C6-597541C4FD3D}" srcId="{C9209E83-2A55-4F29-93E8-44B51CA6283D}" destId="{CB454C5B-0071-42DF-A82B-51C6B84F0D07}" srcOrd="2" destOrd="0" parTransId="{C8B33C0E-41A5-4207-A4EC-E75F367B7B3C}" sibTransId="{38A431AC-74F3-4B17-A952-5BB0A8ED1465}"/>
    <dgm:cxn modelId="{FCE4EE8C-456F-4FFE-B74C-B0241D1CCE99}" srcId="{93D67008-BF72-4F97-8BDC-7DEDD0F74316}" destId="{C9209E83-2A55-4F29-93E8-44B51CA6283D}" srcOrd="0" destOrd="0" parTransId="{745B22E9-01C6-4830-9083-C8638EAD52DD}" sibTransId="{D6FA12D1-9FFB-4718-9777-7028878627F6}"/>
    <dgm:cxn modelId="{9605AC57-368B-4D42-BAAB-938D30892699}" srcId="{C9209E83-2A55-4F29-93E8-44B51CA6283D}" destId="{24A4E467-7CAE-4939-808C-4B8616DDC577}" srcOrd="3" destOrd="0" parTransId="{088C8074-FA5D-48DE-8877-DF728A8BF742}" sibTransId="{8B6147FB-2350-4117-8BFB-9A4090317D87}"/>
    <dgm:cxn modelId="{14935F59-D787-4080-B8C3-F3C033F0937B}" type="presOf" srcId="{93D67008-BF72-4F97-8BDC-7DEDD0F74316}" destId="{0A26BBA1-DBAB-42DF-B80E-76349AFD67E3}" srcOrd="0" destOrd="0" presId="urn:microsoft.com/office/officeart/2005/8/layout/matrix1"/>
    <dgm:cxn modelId="{5AEBD90B-A272-4798-817D-A89E1A794BEA}" srcId="{C9209E83-2A55-4F29-93E8-44B51CA6283D}" destId="{CA9CA653-6477-4CCB-95FE-A35AE4DBA5BC}" srcOrd="0" destOrd="0" parTransId="{791097F8-A0EA-48C9-8A42-56405C904B02}" sibTransId="{7C43274B-7D6E-48C4-847C-2AA308EA1008}"/>
    <dgm:cxn modelId="{38EEDAD1-0F2D-4985-8491-F81F5CB86043}" type="presOf" srcId="{CB454C5B-0071-42DF-A82B-51C6B84F0D07}" destId="{4F1D9BE5-1BC1-4D23-A267-FAF118AA2F81}" srcOrd="1" destOrd="0" presId="urn:microsoft.com/office/officeart/2005/8/layout/matrix1"/>
    <dgm:cxn modelId="{BB4658A4-1983-4DF3-945E-ADDEDE59A883}" type="presOf" srcId="{CA9CA653-6477-4CCB-95FE-A35AE4DBA5BC}" destId="{00A075C2-0489-4152-AFCC-54ACA56DD137}" srcOrd="1" destOrd="0" presId="urn:microsoft.com/office/officeart/2005/8/layout/matrix1"/>
    <dgm:cxn modelId="{E45BCE67-CD4A-465C-8D68-B819359D4C99}" type="presOf" srcId="{24A4E467-7CAE-4939-808C-4B8616DDC577}" destId="{16D6F566-1A8A-461E-ADA0-5E5426B4309B}" srcOrd="1" destOrd="0" presId="urn:microsoft.com/office/officeart/2005/8/layout/matrix1"/>
    <dgm:cxn modelId="{AFD6CBE9-928C-4AAE-A9D6-5EF2D303E930}" type="presOf" srcId="{CB454C5B-0071-42DF-A82B-51C6B84F0D07}" destId="{4E2121DC-AE39-43C8-82CE-D4327EDE57B0}" srcOrd="0" destOrd="0" presId="urn:microsoft.com/office/officeart/2005/8/layout/matrix1"/>
    <dgm:cxn modelId="{2F9D6519-983E-4290-8F1A-D20FAF6F91D2}" type="presOf" srcId="{F204657A-14E8-430D-9BB4-4E3D73BDFF15}" destId="{13FFC9A0-C64B-47F4-B98C-E044636AEDE8}" srcOrd="0" destOrd="0" presId="urn:microsoft.com/office/officeart/2005/8/layout/matrix1"/>
    <dgm:cxn modelId="{C2F28110-2E79-41F9-AF88-1BA6DA582B8C}" type="presOf" srcId="{24A4E467-7CAE-4939-808C-4B8616DDC577}" destId="{0CED7DEA-982E-43C9-9097-F5E8291D1A61}" srcOrd="0" destOrd="0" presId="urn:microsoft.com/office/officeart/2005/8/layout/matrix1"/>
    <dgm:cxn modelId="{6171269F-CC89-4639-A5DC-FD4571569EFA}" type="presOf" srcId="{C9209E83-2A55-4F29-93E8-44B51CA6283D}" destId="{E9E59A35-3FBD-4AD8-9B7D-E6966C1C963F}" srcOrd="0" destOrd="0" presId="urn:microsoft.com/office/officeart/2005/8/layout/matrix1"/>
    <dgm:cxn modelId="{A93AEFA4-7F05-49C0-AC04-050B41480CA0}" type="presParOf" srcId="{0A26BBA1-DBAB-42DF-B80E-76349AFD67E3}" destId="{E4C78C71-406E-4C67-AF66-4A578BBFDC78}" srcOrd="0" destOrd="0" presId="urn:microsoft.com/office/officeart/2005/8/layout/matrix1"/>
    <dgm:cxn modelId="{20A5AF23-947E-45D4-AE9D-DB84119D7BCB}" type="presParOf" srcId="{E4C78C71-406E-4C67-AF66-4A578BBFDC78}" destId="{CAD297F5-E411-4B60-82DF-35C066E438E0}" srcOrd="0" destOrd="0" presId="urn:microsoft.com/office/officeart/2005/8/layout/matrix1"/>
    <dgm:cxn modelId="{EFAEBC15-583A-47FE-8650-AB4058CECBF2}" type="presParOf" srcId="{E4C78C71-406E-4C67-AF66-4A578BBFDC78}" destId="{00A075C2-0489-4152-AFCC-54ACA56DD137}" srcOrd="1" destOrd="0" presId="urn:microsoft.com/office/officeart/2005/8/layout/matrix1"/>
    <dgm:cxn modelId="{6304E503-2B63-4318-BD5C-E7697D992714}" type="presParOf" srcId="{E4C78C71-406E-4C67-AF66-4A578BBFDC78}" destId="{13FFC9A0-C64B-47F4-B98C-E044636AEDE8}" srcOrd="2" destOrd="0" presId="urn:microsoft.com/office/officeart/2005/8/layout/matrix1"/>
    <dgm:cxn modelId="{EE826DC5-4A69-46C8-B382-6C2B3EFE6A15}" type="presParOf" srcId="{E4C78C71-406E-4C67-AF66-4A578BBFDC78}" destId="{69A0FC8E-FB0D-4600-AF51-05D5B5E1AE68}" srcOrd="3" destOrd="0" presId="urn:microsoft.com/office/officeart/2005/8/layout/matrix1"/>
    <dgm:cxn modelId="{B56BEE85-8881-45F9-B0E6-8951A60DEE80}" type="presParOf" srcId="{E4C78C71-406E-4C67-AF66-4A578BBFDC78}" destId="{4E2121DC-AE39-43C8-82CE-D4327EDE57B0}" srcOrd="4" destOrd="0" presId="urn:microsoft.com/office/officeart/2005/8/layout/matrix1"/>
    <dgm:cxn modelId="{16AD2B49-1134-47EE-AF2E-9F0ACB26EF11}" type="presParOf" srcId="{E4C78C71-406E-4C67-AF66-4A578BBFDC78}" destId="{4F1D9BE5-1BC1-4D23-A267-FAF118AA2F81}" srcOrd="5" destOrd="0" presId="urn:microsoft.com/office/officeart/2005/8/layout/matrix1"/>
    <dgm:cxn modelId="{9D4B8EC4-DBA7-4C86-9E00-48C83A0CB845}" type="presParOf" srcId="{E4C78C71-406E-4C67-AF66-4A578BBFDC78}" destId="{0CED7DEA-982E-43C9-9097-F5E8291D1A61}" srcOrd="6" destOrd="0" presId="urn:microsoft.com/office/officeart/2005/8/layout/matrix1"/>
    <dgm:cxn modelId="{830747AB-4CB8-44FE-9CCD-BDCE6500064B}" type="presParOf" srcId="{E4C78C71-406E-4C67-AF66-4A578BBFDC78}" destId="{16D6F566-1A8A-461E-ADA0-5E5426B4309B}" srcOrd="7" destOrd="0" presId="urn:microsoft.com/office/officeart/2005/8/layout/matrix1"/>
    <dgm:cxn modelId="{6EB377F9-81BF-489E-B0D9-CBFF0F1A69F1}" type="presParOf" srcId="{0A26BBA1-DBAB-42DF-B80E-76349AFD67E3}" destId="{E9E59A35-3FBD-4AD8-9B7D-E6966C1C963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D67008-BF72-4F97-8BDC-7DEDD0F7431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209E83-2A55-4F29-93E8-44B51CA6283D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745B22E9-01C6-4830-9083-C8638EAD52DD}" type="parTrans" cxnId="{FCE4EE8C-456F-4FFE-B74C-B0241D1CCE99}">
      <dgm:prSet/>
      <dgm:spPr/>
      <dgm:t>
        <a:bodyPr/>
        <a:lstStyle/>
        <a:p>
          <a:endParaRPr lang="en-US"/>
        </a:p>
      </dgm:t>
    </dgm:pt>
    <dgm:pt modelId="{D6FA12D1-9FFB-4718-9777-7028878627F6}" type="sibTrans" cxnId="{FCE4EE8C-456F-4FFE-B74C-B0241D1CCE99}">
      <dgm:prSet/>
      <dgm:spPr/>
      <dgm:t>
        <a:bodyPr/>
        <a:lstStyle/>
        <a:p>
          <a:endParaRPr lang="en-US"/>
        </a:p>
      </dgm:t>
    </dgm:pt>
    <dgm:pt modelId="{CA9CA653-6477-4CCB-95FE-A35AE4DBA5BC}">
      <dgm:prSet phldrT="[Text]" custT="1"/>
      <dgm:spPr/>
      <dgm:t>
        <a:bodyPr/>
        <a:lstStyle/>
        <a:p>
          <a:r>
            <a:rPr lang="en-US" sz="2400" dirty="0" smtClean="0"/>
            <a:t>1</a:t>
          </a:r>
          <a:endParaRPr lang="en-US" sz="2400" dirty="0"/>
        </a:p>
      </dgm:t>
    </dgm:pt>
    <dgm:pt modelId="{791097F8-A0EA-48C9-8A42-56405C904B02}" type="parTrans" cxnId="{5AEBD90B-A272-4798-817D-A89E1A794BEA}">
      <dgm:prSet/>
      <dgm:spPr/>
      <dgm:t>
        <a:bodyPr/>
        <a:lstStyle/>
        <a:p>
          <a:endParaRPr lang="en-US"/>
        </a:p>
      </dgm:t>
    </dgm:pt>
    <dgm:pt modelId="{7C43274B-7D6E-48C4-847C-2AA308EA1008}" type="sibTrans" cxnId="{5AEBD90B-A272-4798-817D-A89E1A794BEA}">
      <dgm:prSet/>
      <dgm:spPr/>
      <dgm:t>
        <a:bodyPr/>
        <a:lstStyle/>
        <a:p>
          <a:endParaRPr lang="en-US"/>
        </a:p>
      </dgm:t>
    </dgm:pt>
    <dgm:pt modelId="{08A65F02-8C8F-4DF0-B4B1-504CD84EBB29}">
      <dgm:prSet phldrT="[Text]" custT="1"/>
      <dgm:spPr/>
      <dgm:t>
        <a:bodyPr/>
        <a:lstStyle/>
        <a:p>
          <a:r>
            <a:rPr lang="en-US" sz="2400" dirty="0" smtClean="0"/>
            <a:t>2</a:t>
          </a:r>
          <a:endParaRPr lang="en-US" sz="2400" dirty="0"/>
        </a:p>
      </dgm:t>
    </dgm:pt>
    <dgm:pt modelId="{431FF4BC-2356-4D26-8C85-B0B5D52E24E9}" type="parTrans" cxnId="{2778227B-7775-45B7-BFCD-D64D789E5484}">
      <dgm:prSet/>
      <dgm:spPr/>
      <dgm:t>
        <a:bodyPr/>
        <a:lstStyle/>
        <a:p>
          <a:endParaRPr lang="en-US"/>
        </a:p>
      </dgm:t>
    </dgm:pt>
    <dgm:pt modelId="{9FA9906D-1B2E-41FA-99BA-B6529D335357}" type="sibTrans" cxnId="{2778227B-7775-45B7-BFCD-D64D789E5484}">
      <dgm:prSet/>
      <dgm:spPr/>
      <dgm:t>
        <a:bodyPr/>
        <a:lstStyle/>
        <a:p>
          <a:endParaRPr lang="en-US"/>
        </a:p>
      </dgm:t>
    </dgm:pt>
    <dgm:pt modelId="{D780BEF6-DAF1-47AD-A001-EA71529C291B}">
      <dgm:prSet phldrT="[Text]"/>
      <dgm:spPr/>
      <dgm:t>
        <a:bodyPr/>
        <a:lstStyle/>
        <a:p>
          <a:endParaRPr lang="en-US"/>
        </a:p>
      </dgm:t>
    </dgm:pt>
    <dgm:pt modelId="{38D4E49F-89CC-4FB7-A809-F8D2FC2C3DB0}" type="parTrans" cxnId="{AFFE8B7F-51F6-41CC-B70A-B43A4AD11C1C}">
      <dgm:prSet/>
      <dgm:spPr/>
      <dgm:t>
        <a:bodyPr/>
        <a:lstStyle/>
        <a:p>
          <a:endParaRPr lang="en-US"/>
        </a:p>
      </dgm:t>
    </dgm:pt>
    <dgm:pt modelId="{8802C39D-B799-48BB-BE90-2A3C9242DBEA}" type="sibTrans" cxnId="{AFFE8B7F-51F6-41CC-B70A-B43A4AD11C1C}">
      <dgm:prSet/>
      <dgm:spPr/>
      <dgm:t>
        <a:bodyPr/>
        <a:lstStyle/>
        <a:p>
          <a:endParaRPr lang="en-US"/>
        </a:p>
      </dgm:t>
    </dgm:pt>
    <dgm:pt modelId="{BC48C452-6F80-460A-A90F-BFEAD5890335}">
      <dgm:prSet custT="1"/>
      <dgm:spPr/>
      <dgm:t>
        <a:bodyPr/>
        <a:lstStyle/>
        <a:p>
          <a:r>
            <a:rPr lang="en-US" sz="2000" dirty="0" smtClean="0"/>
            <a:t>4</a:t>
          </a:r>
          <a:endParaRPr lang="en-US" sz="1200" dirty="0"/>
        </a:p>
      </dgm:t>
    </dgm:pt>
    <dgm:pt modelId="{BF0C1A96-4DB8-4FD4-AC34-C879B52B907F}" type="parTrans" cxnId="{3208A9B4-A821-4C5B-9051-BA7ACF1A19D5}">
      <dgm:prSet/>
      <dgm:spPr/>
      <dgm:t>
        <a:bodyPr/>
        <a:lstStyle/>
        <a:p>
          <a:endParaRPr lang="en-US"/>
        </a:p>
      </dgm:t>
    </dgm:pt>
    <dgm:pt modelId="{18380113-8169-41F9-B434-1D0775AEECB4}" type="sibTrans" cxnId="{3208A9B4-A821-4C5B-9051-BA7ACF1A19D5}">
      <dgm:prSet/>
      <dgm:spPr/>
      <dgm:t>
        <a:bodyPr/>
        <a:lstStyle/>
        <a:p>
          <a:endParaRPr lang="en-US"/>
        </a:p>
      </dgm:t>
    </dgm:pt>
    <dgm:pt modelId="{D1C13C2D-0519-4D30-ABDA-1B9669121FEA}">
      <dgm:prSet phldrT="[Text]" custT="1"/>
      <dgm:spPr/>
      <dgm:t>
        <a:bodyPr/>
        <a:lstStyle/>
        <a:p>
          <a:r>
            <a:rPr lang="en-US" sz="2400" dirty="0" smtClean="0"/>
            <a:t>3</a:t>
          </a:r>
          <a:endParaRPr lang="en-US" sz="2400" dirty="0"/>
        </a:p>
      </dgm:t>
    </dgm:pt>
    <dgm:pt modelId="{F8103A82-CA75-431D-9DDE-D4E44772E71E}" type="sibTrans" cxnId="{8114560B-B12B-4ED9-8321-01C00C40AC0F}">
      <dgm:prSet/>
      <dgm:spPr/>
      <dgm:t>
        <a:bodyPr/>
        <a:lstStyle/>
        <a:p>
          <a:endParaRPr lang="en-US"/>
        </a:p>
      </dgm:t>
    </dgm:pt>
    <dgm:pt modelId="{807F319B-8A0F-47D3-82F0-B065B5B983D3}" type="parTrans" cxnId="{8114560B-B12B-4ED9-8321-01C00C40AC0F}">
      <dgm:prSet/>
      <dgm:spPr/>
      <dgm:t>
        <a:bodyPr/>
        <a:lstStyle/>
        <a:p>
          <a:endParaRPr lang="en-US"/>
        </a:p>
      </dgm:t>
    </dgm:pt>
    <dgm:pt modelId="{0A26BBA1-DBAB-42DF-B80E-76349AFD67E3}" type="pres">
      <dgm:prSet presAssocID="{93D67008-BF72-4F97-8BDC-7DEDD0F7431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C78C71-406E-4C67-AF66-4A578BBFDC78}" type="pres">
      <dgm:prSet presAssocID="{93D67008-BF72-4F97-8BDC-7DEDD0F74316}" presName="matrix" presStyleCnt="0"/>
      <dgm:spPr/>
    </dgm:pt>
    <dgm:pt modelId="{CAD297F5-E411-4B60-82DF-35C066E438E0}" type="pres">
      <dgm:prSet presAssocID="{93D67008-BF72-4F97-8BDC-7DEDD0F74316}" presName="tile1" presStyleLbl="node1" presStyleIdx="0" presStyleCnt="4" custLinFactNeighborX="0" custLinFactNeighborY="0"/>
      <dgm:spPr/>
      <dgm:t>
        <a:bodyPr/>
        <a:lstStyle/>
        <a:p>
          <a:endParaRPr lang="en-US"/>
        </a:p>
      </dgm:t>
    </dgm:pt>
    <dgm:pt modelId="{00A075C2-0489-4152-AFCC-54ACA56DD137}" type="pres">
      <dgm:prSet presAssocID="{93D67008-BF72-4F97-8BDC-7DEDD0F7431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FFC9A0-C64B-47F4-B98C-E044636AEDE8}" type="pres">
      <dgm:prSet presAssocID="{93D67008-BF72-4F97-8BDC-7DEDD0F74316}" presName="tile2" presStyleLbl="node1" presStyleIdx="1" presStyleCnt="4"/>
      <dgm:spPr/>
      <dgm:t>
        <a:bodyPr/>
        <a:lstStyle/>
        <a:p>
          <a:endParaRPr lang="en-US"/>
        </a:p>
      </dgm:t>
    </dgm:pt>
    <dgm:pt modelId="{69A0FC8E-FB0D-4600-AF51-05D5B5E1AE68}" type="pres">
      <dgm:prSet presAssocID="{93D67008-BF72-4F97-8BDC-7DEDD0F7431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2121DC-AE39-43C8-82CE-D4327EDE57B0}" type="pres">
      <dgm:prSet presAssocID="{93D67008-BF72-4F97-8BDC-7DEDD0F74316}" presName="tile3" presStyleLbl="node1" presStyleIdx="2" presStyleCnt="4" custLinFactNeighborY="7692"/>
      <dgm:spPr/>
      <dgm:t>
        <a:bodyPr/>
        <a:lstStyle/>
        <a:p>
          <a:endParaRPr lang="en-US"/>
        </a:p>
      </dgm:t>
    </dgm:pt>
    <dgm:pt modelId="{4F1D9BE5-1BC1-4D23-A267-FAF118AA2F81}" type="pres">
      <dgm:prSet presAssocID="{93D67008-BF72-4F97-8BDC-7DEDD0F7431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ED7DEA-982E-43C9-9097-F5E8291D1A61}" type="pres">
      <dgm:prSet presAssocID="{93D67008-BF72-4F97-8BDC-7DEDD0F74316}" presName="tile4" presStyleLbl="node1" presStyleIdx="3" presStyleCnt="4"/>
      <dgm:spPr/>
      <dgm:t>
        <a:bodyPr/>
        <a:lstStyle/>
        <a:p>
          <a:endParaRPr lang="en-US"/>
        </a:p>
      </dgm:t>
    </dgm:pt>
    <dgm:pt modelId="{16D6F566-1A8A-461E-ADA0-5E5426B4309B}" type="pres">
      <dgm:prSet presAssocID="{93D67008-BF72-4F97-8BDC-7DEDD0F7431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E59A35-3FBD-4AD8-9B7D-E6966C1C963F}" type="pres">
      <dgm:prSet presAssocID="{93D67008-BF72-4F97-8BDC-7DEDD0F74316}" presName="centerTile" presStyleLbl="fgShp" presStyleIdx="0" presStyleCnt="1" custScaleX="144873" custScaleY="197505" custLinFactNeighborX="-1724" custLinFactNeighborY="555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02F27A78-7D29-46A2-B83D-0B692D4931CD}" type="presOf" srcId="{BC48C452-6F80-460A-A90F-BFEAD5890335}" destId="{16D6F566-1A8A-461E-ADA0-5E5426B4309B}" srcOrd="1" destOrd="0" presId="urn:microsoft.com/office/officeart/2005/8/layout/matrix1"/>
    <dgm:cxn modelId="{FCE4EE8C-456F-4FFE-B74C-B0241D1CCE99}" srcId="{93D67008-BF72-4F97-8BDC-7DEDD0F74316}" destId="{C9209E83-2A55-4F29-93E8-44B51CA6283D}" srcOrd="0" destOrd="0" parTransId="{745B22E9-01C6-4830-9083-C8638EAD52DD}" sibTransId="{D6FA12D1-9FFB-4718-9777-7028878627F6}"/>
    <dgm:cxn modelId="{0BD3203E-1E95-404E-90F8-61B3F1CE8302}" type="presOf" srcId="{CA9CA653-6477-4CCB-95FE-A35AE4DBA5BC}" destId="{00A075C2-0489-4152-AFCC-54ACA56DD137}" srcOrd="1" destOrd="0" presId="urn:microsoft.com/office/officeart/2005/8/layout/matrix1"/>
    <dgm:cxn modelId="{5AEBD90B-A272-4798-817D-A89E1A794BEA}" srcId="{C9209E83-2A55-4F29-93E8-44B51CA6283D}" destId="{CA9CA653-6477-4CCB-95FE-A35AE4DBA5BC}" srcOrd="0" destOrd="0" parTransId="{791097F8-A0EA-48C9-8A42-56405C904B02}" sibTransId="{7C43274B-7D6E-48C4-847C-2AA308EA1008}"/>
    <dgm:cxn modelId="{A9448E15-BD1B-4515-9587-78D0BA39CF33}" type="presOf" srcId="{08A65F02-8C8F-4DF0-B4B1-504CD84EBB29}" destId="{13FFC9A0-C64B-47F4-B98C-E044636AEDE8}" srcOrd="0" destOrd="0" presId="urn:microsoft.com/office/officeart/2005/8/layout/matrix1"/>
    <dgm:cxn modelId="{AFFE8B7F-51F6-41CC-B70A-B43A4AD11C1C}" srcId="{93D67008-BF72-4F97-8BDC-7DEDD0F74316}" destId="{D780BEF6-DAF1-47AD-A001-EA71529C291B}" srcOrd="1" destOrd="0" parTransId="{38D4E49F-89CC-4FB7-A809-F8D2FC2C3DB0}" sibTransId="{8802C39D-B799-48BB-BE90-2A3C9242DBEA}"/>
    <dgm:cxn modelId="{2778227B-7775-45B7-BFCD-D64D789E5484}" srcId="{C9209E83-2A55-4F29-93E8-44B51CA6283D}" destId="{08A65F02-8C8F-4DF0-B4B1-504CD84EBB29}" srcOrd="1" destOrd="0" parTransId="{431FF4BC-2356-4D26-8C85-B0B5D52E24E9}" sibTransId="{9FA9906D-1B2E-41FA-99BA-B6529D335357}"/>
    <dgm:cxn modelId="{D4CC3292-BF36-414E-86BF-FE81F448892A}" type="presOf" srcId="{D1C13C2D-0519-4D30-ABDA-1B9669121FEA}" destId="{4F1D9BE5-1BC1-4D23-A267-FAF118AA2F81}" srcOrd="1" destOrd="0" presId="urn:microsoft.com/office/officeart/2005/8/layout/matrix1"/>
    <dgm:cxn modelId="{3208A9B4-A821-4C5B-9051-BA7ACF1A19D5}" srcId="{C9209E83-2A55-4F29-93E8-44B51CA6283D}" destId="{BC48C452-6F80-460A-A90F-BFEAD5890335}" srcOrd="3" destOrd="0" parTransId="{BF0C1A96-4DB8-4FD4-AC34-C879B52B907F}" sibTransId="{18380113-8169-41F9-B434-1D0775AEECB4}"/>
    <dgm:cxn modelId="{BF3830A8-2764-4D35-85EC-6F476EA5C138}" type="presOf" srcId="{C9209E83-2A55-4F29-93E8-44B51CA6283D}" destId="{E9E59A35-3FBD-4AD8-9B7D-E6966C1C963F}" srcOrd="0" destOrd="0" presId="urn:microsoft.com/office/officeart/2005/8/layout/matrix1"/>
    <dgm:cxn modelId="{BF0F090B-0F1E-47F4-BECD-84A844CCFFE9}" type="presOf" srcId="{08A65F02-8C8F-4DF0-B4B1-504CD84EBB29}" destId="{69A0FC8E-FB0D-4600-AF51-05D5B5E1AE68}" srcOrd="1" destOrd="0" presId="urn:microsoft.com/office/officeart/2005/8/layout/matrix1"/>
    <dgm:cxn modelId="{98830B54-FD9B-40BA-88FF-854BB2222C59}" type="presOf" srcId="{D1C13C2D-0519-4D30-ABDA-1B9669121FEA}" destId="{4E2121DC-AE39-43C8-82CE-D4327EDE57B0}" srcOrd="0" destOrd="0" presId="urn:microsoft.com/office/officeart/2005/8/layout/matrix1"/>
    <dgm:cxn modelId="{76023AFC-13D1-4624-A7AC-E25EA7FB4688}" type="presOf" srcId="{CA9CA653-6477-4CCB-95FE-A35AE4DBA5BC}" destId="{CAD297F5-E411-4B60-82DF-35C066E438E0}" srcOrd="0" destOrd="0" presId="urn:microsoft.com/office/officeart/2005/8/layout/matrix1"/>
    <dgm:cxn modelId="{8114560B-B12B-4ED9-8321-01C00C40AC0F}" srcId="{C9209E83-2A55-4F29-93E8-44B51CA6283D}" destId="{D1C13C2D-0519-4D30-ABDA-1B9669121FEA}" srcOrd="2" destOrd="0" parTransId="{807F319B-8A0F-47D3-82F0-B065B5B983D3}" sibTransId="{F8103A82-CA75-431D-9DDE-D4E44772E71E}"/>
    <dgm:cxn modelId="{F1A9E785-695B-4E17-9E7F-423E6FDFFD30}" type="presOf" srcId="{93D67008-BF72-4F97-8BDC-7DEDD0F74316}" destId="{0A26BBA1-DBAB-42DF-B80E-76349AFD67E3}" srcOrd="0" destOrd="0" presId="urn:microsoft.com/office/officeart/2005/8/layout/matrix1"/>
    <dgm:cxn modelId="{E9313986-63CD-43EA-ABC4-B9B0A5F80BC4}" type="presOf" srcId="{BC48C452-6F80-460A-A90F-BFEAD5890335}" destId="{0CED7DEA-982E-43C9-9097-F5E8291D1A61}" srcOrd="0" destOrd="0" presId="urn:microsoft.com/office/officeart/2005/8/layout/matrix1"/>
    <dgm:cxn modelId="{B8578DB9-14B7-4CA0-B6F6-9FBA4829A8C1}" type="presParOf" srcId="{0A26BBA1-DBAB-42DF-B80E-76349AFD67E3}" destId="{E4C78C71-406E-4C67-AF66-4A578BBFDC78}" srcOrd="0" destOrd="0" presId="urn:microsoft.com/office/officeart/2005/8/layout/matrix1"/>
    <dgm:cxn modelId="{73F4DDF6-B8A6-4D93-8092-872608765670}" type="presParOf" srcId="{E4C78C71-406E-4C67-AF66-4A578BBFDC78}" destId="{CAD297F5-E411-4B60-82DF-35C066E438E0}" srcOrd="0" destOrd="0" presId="urn:microsoft.com/office/officeart/2005/8/layout/matrix1"/>
    <dgm:cxn modelId="{35F5A06A-D0B4-4F48-8331-417957EBFF2B}" type="presParOf" srcId="{E4C78C71-406E-4C67-AF66-4A578BBFDC78}" destId="{00A075C2-0489-4152-AFCC-54ACA56DD137}" srcOrd="1" destOrd="0" presId="urn:microsoft.com/office/officeart/2005/8/layout/matrix1"/>
    <dgm:cxn modelId="{32FF572B-EF79-46C5-B315-0D06E1B5652F}" type="presParOf" srcId="{E4C78C71-406E-4C67-AF66-4A578BBFDC78}" destId="{13FFC9A0-C64B-47F4-B98C-E044636AEDE8}" srcOrd="2" destOrd="0" presId="urn:microsoft.com/office/officeart/2005/8/layout/matrix1"/>
    <dgm:cxn modelId="{70021930-69A7-42FD-9703-67DF739C3DB5}" type="presParOf" srcId="{E4C78C71-406E-4C67-AF66-4A578BBFDC78}" destId="{69A0FC8E-FB0D-4600-AF51-05D5B5E1AE68}" srcOrd="3" destOrd="0" presId="urn:microsoft.com/office/officeart/2005/8/layout/matrix1"/>
    <dgm:cxn modelId="{4562A33C-4CD6-4EA8-AEFA-B9637E224E30}" type="presParOf" srcId="{E4C78C71-406E-4C67-AF66-4A578BBFDC78}" destId="{4E2121DC-AE39-43C8-82CE-D4327EDE57B0}" srcOrd="4" destOrd="0" presId="urn:microsoft.com/office/officeart/2005/8/layout/matrix1"/>
    <dgm:cxn modelId="{BE6713D6-E73D-4FAA-96FF-4A3036D8C448}" type="presParOf" srcId="{E4C78C71-406E-4C67-AF66-4A578BBFDC78}" destId="{4F1D9BE5-1BC1-4D23-A267-FAF118AA2F81}" srcOrd="5" destOrd="0" presId="urn:microsoft.com/office/officeart/2005/8/layout/matrix1"/>
    <dgm:cxn modelId="{4EA61D4E-BA22-40CC-A8A1-D6CD18B81D6D}" type="presParOf" srcId="{E4C78C71-406E-4C67-AF66-4A578BBFDC78}" destId="{0CED7DEA-982E-43C9-9097-F5E8291D1A61}" srcOrd="6" destOrd="0" presId="urn:microsoft.com/office/officeart/2005/8/layout/matrix1"/>
    <dgm:cxn modelId="{B925093A-8BAE-4EEC-BA3E-9A0F8DA8D2EB}" type="presParOf" srcId="{E4C78C71-406E-4C67-AF66-4A578BBFDC78}" destId="{16D6F566-1A8A-461E-ADA0-5E5426B4309B}" srcOrd="7" destOrd="0" presId="urn:microsoft.com/office/officeart/2005/8/layout/matrix1"/>
    <dgm:cxn modelId="{6E811087-8B4E-4814-AE00-F2FBB84168C2}" type="presParOf" srcId="{0A26BBA1-DBAB-42DF-B80E-76349AFD67E3}" destId="{E9E59A35-3FBD-4AD8-9B7D-E6966C1C963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3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68CFBDB-37DB-4EB5-9A64-EC59C466D2C1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1B8DDAB3-A82B-4464-895B-76EE00BC7E2F}">
      <dgm:prSet phldrT="[Text]" custT="1"/>
      <dgm:spPr/>
      <dgm:t>
        <a:bodyPr/>
        <a:lstStyle/>
        <a:p>
          <a:r>
            <a:rPr lang="en-US" sz="2400" dirty="0" smtClean="0"/>
            <a:t>A1</a:t>
          </a:r>
          <a:endParaRPr lang="en-US" sz="2400" dirty="0"/>
        </a:p>
      </dgm:t>
    </dgm:pt>
    <dgm:pt modelId="{4D0FDD63-073F-4ABE-BBB4-56E3965F36D7}" type="parTrans" cxnId="{12A90B8D-34FD-404E-86E2-06F993CAFF4F}">
      <dgm:prSet/>
      <dgm:spPr/>
      <dgm:t>
        <a:bodyPr/>
        <a:lstStyle/>
        <a:p>
          <a:endParaRPr lang="en-US"/>
        </a:p>
      </dgm:t>
    </dgm:pt>
    <dgm:pt modelId="{1C9AA08B-1BBA-486E-B71F-EF21C54BDDAF}" type="sibTrans" cxnId="{12A90B8D-34FD-404E-86E2-06F993CAFF4F}">
      <dgm:prSet/>
      <dgm:spPr/>
      <dgm:t>
        <a:bodyPr/>
        <a:lstStyle/>
        <a:p>
          <a:endParaRPr lang="en-US"/>
        </a:p>
      </dgm:t>
    </dgm:pt>
    <dgm:pt modelId="{F64C39E8-70D3-448E-9008-FE13479EDFC4}">
      <dgm:prSet phldrT="[Text]" custT="1"/>
      <dgm:spPr/>
      <dgm:t>
        <a:bodyPr/>
        <a:lstStyle/>
        <a:p>
          <a:r>
            <a:rPr lang="en-US" sz="2400" dirty="0" smtClean="0"/>
            <a:t>C2</a:t>
          </a:r>
          <a:endParaRPr lang="en-US" sz="2400" dirty="0"/>
        </a:p>
      </dgm:t>
    </dgm:pt>
    <dgm:pt modelId="{5867B830-3167-41F2-9C70-73E3308D9F48}" type="parTrans" cxnId="{C8B220A5-C07C-414A-A4A6-73857A6BE723}">
      <dgm:prSet/>
      <dgm:spPr/>
      <dgm:t>
        <a:bodyPr/>
        <a:lstStyle/>
        <a:p>
          <a:endParaRPr lang="en-US"/>
        </a:p>
      </dgm:t>
    </dgm:pt>
    <dgm:pt modelId="{E3E2290D-3B8B-4C06-BFAF-C14D686E2A82}" type="sibTrans" cxnId="{C8B220A5-C07C-414A-A4A6-73857A6BE723}">
      <dgm:prSet/>
      <dgm:spPr/>
      <dgm:t>
        <a:bodyPr/>
        <a:lstStyle/>
        <a:p>
          <a:endParaRPr lang="en-US"/>
        </a:p>
      </dgm:t>
    </dgm:pt>
    <dgm:pt modelId="{0F79AB92-C7E1-4BD2-BA5E-18659AEBA64E}">
      <dgm:prSet phldrT="[Text]" custT="1"/>
      <dgm:spPr/>
      <dgm:t>
        <a:bodyPr/>
        <a:lstStyle/>
        <a:p>
          <a:r>
            <a:rPr lang="en-US" sz="2400" dirty="0" smtClean="0"/>
            <a:t>B1</a:t>
          </a:r>
          <a:endParaRPr lang="en-US" sz="2400" dirty="0"/>
        </a:p>
      </dgm:t>
    </dgm:pt>
    <dgm:pt modelId="{88D74B19-C7D8-4094-BE6B-B25CD3600085}" type="parTrans" cxnId="{4B3ACC09-7C9D-496F-A543-88F8FED69F16}">
      <dgm:prSet/>
      <dgm:spPr/>
      <dgm:t>
        <a:bodyPr/>
        <a:lstStyle/>
        <a:p>
          <a:endParaRPr lang="en-US"/>
        </a:p>
      </dgm:t>
    </dgm:pt>
    <dgm:pt modelId="{055C0994-3B9A-4AC3-A768-A6012F0C1543}" type="sibTrans" cxnId="{4B3ACC09-7C9D-496F-A543-88F8FED69F16}">
      <dgm:prSet/>
      <dgm:spPr/>
      <dgm:t>
        <a:bodyPr/>
        <a:lstStyle/>
        <a:p>
          <a:endParaRPr lang="en-US"/>
        </a:p>
      </dgm:t>
    </dgm:pt>
    <dgm:pt modelId="{5B36EDCE-E2AE-4891-B50A-70A07A0F896A}" type="pres">
      <dgm:prSet presAssocID="{268CFBDB-37DB-4EB5-9A64-EC59C466D2C1}" presName="linearFlow" presStyleCnt="0">
        <dgm:presLayoutVars>
          <dgm:dir/>
          <dgm:resizeHandles val="exact"/>
        </dgm:presLayoutVars>
      </dgm:prSet>
      <dgm:spPr/>
    </dgm:pt>
    <dgm:pt modelId="{D7DD45F1-174A-4CC4-8747-189B2D829290}" type="pres">
      <dgm:prSet presAssocID="{1B8DDAB3-A82B-4464-895B-76EE00BC7E2F}" presName="composite" presStyleCnt="0"/>
      <dgm:spPr/>
    </dgm:pt>
    <dgm:pt modelId="{860E36B2-E9C6-4B55-B76F-477CC5A0EC7B}" type="pres">
      <dgm:prSet presAssocID="{1B8DDAB3-A82B-4464-895B-76EE00BC7E2F}" presName="imgShp" presStyleLbl="fgImgPlace1" presStyleIdx="0" presStyleCnt="3"/>
      <dgm:spPr/>
    </dgm:pt>
    <dgm:pt modelId="{AE2D51AD-C1F6-42C7-905D-5A47850C3728}" type="pres">
      <dgm:prSet presAssocID="{1B8DDAB3-A82B-4464-895B-76EE00BC7E2F}" presName="txShp" presStyleLbl="node1" presStyleIdx="0" presStyleCnt="3" custScaleX="150376" custScaleY="1908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4D226-1738-47A2-B155-EBCF3D14E12C}" type="pres">
      <dgm:prSet presAssocID="{1C9AA08B-1BBA-486E-B71F-EF21C54BDDAF}" presName="spacing" presStyleCnt="0"/>
      <dgm:spPr/>
    </dgm:pt>
    <dgm:pt modelId="{4E277228-5835-4665-B69D-BEDEFE59719B}" type="pres">
      <dgm:prSet presAssocID="{0F79AB92-C7E1-4BD2-BA5E-18659AEBA64E}" presName="composite" presStyleCnt="0"/>
      <dgm:spPr/>
    </dgm:pt>
    <dgm:pt modelId="{4C2A5B79-9AA7-42B0-A400-1B838B78D128}" type="pres">
      <dgm:prSet presAssocID="{0F79AB92-C7E1-4BD2-BA5E-18659AEBA64E}" presName="imgShp" presStyleLbl="fgImgPlace1" presStyleIdx="1" presStyleCnt="3"/>
      <dgm:spPr/>
    </dgm:pt>
    <dgm:pt modelId="{7D8256ED-60DC-4FDB-9F05-100C19644FDB}" type="pres">
      <dgm:prSet presAssocID="{0F79AB92-C7E1-4BD2-BA5E-18659AEBA64E}" presName="txShp" presStyleLbl="node1" presStyleIdx="1" presStyleCnt="3" custScaleX="148967" custScaleY="1767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D0209C-B02D-4A6C-8DDB-FF7C10F397F5}" type="pres">
      <dgm:prSet presAssocID="{055C0994-3B9A-4AC3-A768-A6012F0C1543}" presName="spacing" presStyleCnt="0"/>
      <dgm:spPr/>
    </dgm:pt>
    <dgm:pt modelId="{5FBC1AF2-BC94-41A6-A40C-F735B5FCB913}" type="pres">
      <dgm:prSet presAssocID="{F64C39E8-70D3-448E-9008-FE13479EDFC4}" presName="composite" presStyleCnt="0"/>
      <dgm:spPr/>
    </dgm:pt>
    <dgm:pt modelId="{38F8DF89-36FE-4305-823A-EEB4AEB6F1FF}" type="pres">
      <dgm:prSet presAssocID="{F64C39E8-70D3-448E-9008-FE13479EDFC4}" presName="imgShp" presStyleLbl="fgImgPlace1" presStyleIdx="2" presStyleCnt="3"/>
      <dgm:spPr/>
    </dgm:pt>
    <dgm:pt modelId="{A46AF77E-E069-4766-89B1-9DE1F70F47F6}" type="pres">
      <dgm:prSet presAssocID="{F64C39E8-70D3-448E-9008-FE13479EDFC4}" presName="txShp" presStyleLbl="node1" presStyleIdx="2" presStyleCnt="3" custScaleX="140355" custScaleY="2112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B83BDF-58D6-4A66-B915-3DB590473882}" type="presOf" srcId="{268CFBDB-37DB-4EB5-9A64-EC59C466D2C1}" destId="{5B36EDCE-E2AE-4891-B50A-70A07A0F896A}" srcOrd="0" destOrd="0" presId="urn:microsoft.com/office/officeart/2005/8/layout/vList3#1"/>
    <dgm:cxn modelId="{C99CD053-0F09-497D-A69C-C3860CD71CB8}" type="presOf" srcId="{1B8DDAB3-A82B-4464-895B-76EE00BC7E2F}" destId="{AE2D51AD-C1F6-42C7-905D-5A47850C3728}" srcOrd="0" destOrd="0" presId="urn:microsoft.com/office/officeart/2005/8/layout/vList3#1"/>
    <dgm:cxn modelId="{4B3ACC09-7C9D-496F-A543-88F8FED69F16}" srcId="{268CFBDB-37DB-4EB5-9A64-EC59C466D2C1}" destId="{0F79AB92-C7E1-4BD2-BA5E-18659AEBA64E}" srcOrd="1" destOrd="0" parTransId="{88D74B19-C7D8-4094-BE6B-B25CD3600085}" sibTransId="{055C0994-3B9A-4AC3-A768-A6012F0C1543}"/>
    <dgm:cxn modelId="{C8B220A5-C07C-414A-A4A6-73857A6BE723}" srcId="{268CFBDB-37DB-4EB5-9A64-EC59C466D2C1}" destId="{F64C39E8-70D3-448E-9008-FE13479EDFC4}" srcOrd="2" destOrd="0" parTransId="{5867B830-3167-41F2-9C70-73E3308D9F48}" sibTransId="{E3E2290D-3B8B-4C06-BFAF-C14D686E2A82}"/>
    <dgm:cxn modelId="{3F4D4B88-3410-480C-A875-2648075E9A43}" type="presOf" srcId="{0F79AB92-C7E1-4BD2-BA5E-18659AEBA64E}" destId="{7D8256ED-60DC-4FDB-9F05-100C19644FDB}" srcOrd="0" destOrd="0" presId="urn:microsoft.com/office/officeart/2005/8/layout/vList3#1"/>
    <dgm:cxn modelId="{12A90B8D-34FD-404E-86E2-06F993CAFF4F}" srcId="{268CFBDB-37DB-4EB5-9A64-EC59C466D2C1}" destId="{1B8DDAB3-A82B-4464-895B-76EE00BC7E2F}" srcOrd="0" destOrd="0" parTransId="{4D0FDD63-073F-4ABE-BBB4-56E3965F36D7}" sibTransId="{1C9AA08B-1BBA-486E-B71F-EF21C54BDDAF}"/>
    <dgm:cxn modelId="{4D7D481D-C7F2-462F-B5C5-804183BBE645}" type="presOf" srcId="{F64C39E8-70D3-448E-9008-FE13479EDFC4}" destId="{A46AF77E-E069-4766-89B1-9DE1F70F47F6}" srcOrd="0" destOrd="0" presId="urn:microsoft.com/office/officeart/2005/8/layout/vList3#1"/>
    <dgm:cxn modelId="{D225EBAD-8AE9-45E0-9FC4-6A2DB33AEC6E}" type="presParOf" srcId="{5B36EDCE-E2AE-4891-B50A-70A07A0F896A}" destId="{D7DD45F1-174A-4CC4-8747-189B2D829290}" srcOrd="0" destOrd="0" presId="urn:microsoft.com/office/officeart/2005/8/layout/vList3#1"/>
    <dgm:cxn modelId="{A3478160-20BF-4DEC-B3AE-909D8A9B6E22}" type="presParOf" srcId="{D7DD45F1-174A-4CC4-8747-189B2D829290}" destId="{860E36B2-E9C6-4B55-B76F-477CC5A0EC7B}" srcOrd="0" destOrd="0" presId="urn:microsoft.com/office/officeart/2005/8/layout/vList3#1"/>
    <dgm:cxn modelId="{5A270A70-98AA-4CA0-9CF4-71C8294F3373}" type="presParOf" srcId="{D7DD45F1-174A-4CC4-8747-189B2D829290}" destId="{AE2D51AD-C1F6-42C7-905D-5A47850C3728}" srcOrd="1" destOrd="0" presId="urn:microsoft.com/office/officeart/2005/8/layout/vList3#1"/>
    <dgm:cxn modelId="{82DF5E8D-582C-4DF2-B8E4-4761A1AA8228}" type="presParOf" srcId="{5B36EDCE-E2AE-4891-B50A-70A07A0F896A}" destId="{9294D226-1738-47A2-B155-EBCF3D14E12C}" srcOrd="1" destOrd="0" presId="urn:microsoft.com/office/officeart/2005/8/layout/vList3#1"/>
    <dgm:cxn modelId="{4B8CC3AD-3687-457F-B6D3-35126912DF5E}" type="presParOf" srcId="{5B36EDCE-E2AE-4891-B50A-70A07A0F896A}" destId="{4E277228-5835-4665-B69D-BEDEFE59719B}" srcOrd="2" destOrd="0" presId="urn:microsoft.com/office/officeart/2005/8/layout/vList3#1"/>
    <dgm:cxn modelId="{E69EED5C-6C86-437F-911A-752EC479F24B}" type="presParOf" srcId="{4E277228-5835-4665-B69D-BEDEFE59719B}" destId="{4C2A5B79-9AA7-42B0-A400-1B838B78D128}" srcOrd="0" destOrd="0" presId="urn:microsoft.com/office/officeart/2005/8/layout/vList3#1"/>
    <dgm:cxn modelId="{12E4B1CA-AE72-4D40-A8A3-B272DEF42843}" type="presParOf" srcId="{4E277228-5835-4665-B69D-BEDEFE59719B}" destId="{7D8256ED-60DC-4FDB-9F05-100C19644FDB}" srcOrd="1" destOrd="0" presId="urn:microsoft.com/office/officeart/2005/8/layout/vList3#1"/>
    <dgm:cxn modelId="{F8F29292-45ED-4799-ADA5-FF9BBD7B4EFD}" type="presParOf" srcId="{5B36EDCE-E2AE-4891-B50A-70A07A0F896A}" destId="{93D0209C-B02D-4A6C-8DDB-FF7C10F397F5}" srcOrd="3" destOrd="0" presId="urn:microsoft.com/office/officeart/2005/8/layout/vList3#1"/>
    <dgm:cxn modelId="{A2883B29-A5C3-4E69-8D17-741F1745A7C8}" type="presParOf" srcId="{5B36EDCE-E2AE-4891-B50A-70A07A0F896A}" destId="{5FBC1AF2-BC94-41A6-A40C-F735B5FCB913}" srcOrd="4" destOrd="0" presId="urn:microsoft.com/office/officeart/2005/8/layout/vList3#1"/>
    <dgm:cxn modelId="{C1D45A36-23B7-432F-9393-55FC742C95D3}" type="presParOf" srcId="{5FBC1AF2-BC94-41A6-A40C-F735B5FCB913}" destId="{38F8DF89-36FE-4305-823A-EEB4AEB6F1FF}" srcOrd="0" destOrd="0" presId="urn:microsoft.com/office/officeart/2005/8/layout/vList3#1"/>
    <dgm:cxn modelId="{4B831ADB-4D13-4AEB-862B-B330CA271144}" type="presParOf" srcId="{5FBC1AF2-BC94-41A6-A40C-F735B5FCB913}" destId="{A46AF77E-E069-4766-89B1-9DE1F70F47F6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3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68CFBDB-37DB-4EB5-9A64-EC59C466D2C1}" type="doc">
      <dgm:prSet loTypeId="urn:microsoft.com/office/officeart/2005/8/layout/vList3#2" loCatId="list" qsTypeId="urn:microsoft.com/office/officeart/2005/8/quickstyle/simple1" qsCatId="simple" csTypeId="urn:microsoft.com/office/officeart/2005/8/colors/accent1_2" csCatId="accent1" phldr="1"/>
      <dgm:spPr/>
    </dgm:pt>
    <dgm:pt modelId="{1B8DDAB3-A82B-4464-895B-76EE00BC7E2F}">
      <dgm:prSet phldrT="[Text]" custT="1"/>
      <dgm:spPr/>
      <dgm:t>
        <a:bodyPr/>
        <a:lstStyle/>
        <a:p>
          <a:r>
            <a:rPr lang="en-US" sz="2400" dirty="0" smtClean="0"/>
            <a:t>D2</a:t>
          </a:r>
          <a:endParaRPr lang="en-US" sz="2400" dirty="0"/>
        </a:p>
      </dgm:t>
    </dgm:pt>
    <dgm:pt modelId="{4D0FDD63-073F-4ABE-BBB4-56E3965F36D7}" type="parTrans" cxnId="{12A90B8D-34FD-404E-86E2-06F993CAFF4F}">
      <dgm:prSet/>
      <dgm:spPr/>
      <dgm:t>
        <a:bodyPr/>
        <a:lstStyle/>
        <a:p>
          <a:endParaRPr lang="en-US"/>
        </a:p>
      </dgm:t>
    </dgm:pt>
    <dgm:pt modelId="{1C9AA08B-1BBA-486E-B71F-EF21C54BDDAF}" type="sibTrans" cxnId="{12A90B8D-34FD-404E-86E2-06F993CAFF4F}">
      <dgm:prSet/>
      <dgm:spPr/>
      <dgm:t>
        <a:bodyPr/>
        <a:lstStyle/>
        <a:p>
          <a:endParaRPr lang="en-US"/>
        </a:p>
      </dgm:t>
    </dgm:pt>
    <dgm:pt modelId="{2148E354-E7F5-46E7-AAE7-97155D142B42}">
      <dgm:prSet phldrT="[Text]" custT="1"/>
      <dgm:spPr/>
      <dgm:t>
        <a:bodyPr/>
        <a:lstStyle/>
        <a:p>
          <a:r>
            <a:rPr lang="en-US" sz="2400" dirty="0" smtClean="0"/>
            <a:t>E3</a:t>
          </a:r>
          <a:endParaRPr lang="en-US" sz="2400" dirty="0"/>
        </a:p>
      </dgm:t>
    </dgm:pt>
    <dgm:pt modelId="{42551164-88A0-4B5E-BCB8-9551C9359F0E}" type="parTrans" cxnId="{C246F956-C7A1-4DDC-BE52-87C632DAD679}">
      <dgm:prSet/>
      <dgm:spPr/>
      <dgm:t>
        <a:bodyPr/>
        <a:lstStyle/>
        <a:p>
          <a:endParaRPr lang="en-US"/>
        </a:p>
      </dgm:t>
    </dgm:pt>
    <dgm:pt modelId="{58418F6B-F18F-4EA5-8543-87561B58D78F}" type="sibTrans" cxnId="{C246F956-C7A1-4DDC-BE52-87C632DAD679}">
      <dgm:prSet/>
      <dgm:spPr/>
      <dgm:t>
        <a:bodyPr/>
        <a:lstStyle/>
        <a:p>
          <a:endParaRPr lang="en-US"/>
        </a:p>
      </dgm:t>
    </dgm:pt>
    <dgm:pt modelId="{106A49F1-B6C7-4782-9A02-1459840AD8CE}">
      <dgm:prSet phldrT="[Text]" custT="1"/>
      <dgm:spPr/>
      <dgm:t>
        <a:bodyPr/>
        <a:lstStyle/>
        <a:p>
          <a:r>
            <a:rPr lang="en-US" sz="2400" dirty="0" smtClean="0"/>
            <a:t>F3</a:t>
          </a:r>
          <a:endParaRPr lang="en-US" sz="2400" dirty="0"/>
        </a:p>
      </dgm:t>
    </dgm:pt>
    <dgm:pt modelId="{CF752B6E-6E04-4D25-A5FA-EE8DD8D57A3F}" type="parTrans" cxnId="{4786AF95-7605-4155-AFC7-584C09D68DD6}">
      <dgm:prSet/>
      <dgm:spPr/>
      <dgm:t>
        <a:bodyPr/>
        <a:lstStyle/>
        <a:p>
          <a:endParaRPr lang="en-US"/>
        </a:p>
      </dgm:t>
    </dgm:pt>
    <dgm:pt modelId="{335CA713-B57E-42E1-A5B7-30728FF3C561}" type="sibTrans" cxnId="{4786AF95-7605-4155-AFC7-584C09D68DD6}">
      <dgm:prSet/>
      <dgm:spPr/>
      <dgm:t>
        <a:bodyPr/>
        <a:lstStyle/>
        <a:p>
          <a:endParaRPr lang="en-US"/>
        </a:p>
      </dgm:t>
    </dgm:pt>
    <dgm:pt modelId="{5B36EDCE-E2AE-4891-B50A-70A07A0F896A}" type="pres">
      <dgm:prSet presAssocID="{268CFBDB-37DB-4EB5-9A64-EC59C466D2C1}" presName="linearFlow" presStyleCnt="0">
        <dgm:presLayoutVars>
          <dgm:dir/>
          <dgm:resizeHandles val="exact"/>
        </dgm:presLayoutVars>
      </dgm:prSet>
      <dgm:spPr/>
    </dgm:pt>
    <dgm:pt modelId="{D7DD45F1-174A-4CC4-8747-189B2D829290}" type="pres">
      <dgm:prSet presAssocID="{1B8DDAB3-A82B-4464-895B-76EE00BC7E2F}" presName="composite" presStyleCnt="0"/>
      <dgm:spPr/>
    </dgm:pt>
    <dgm:pt modelId="{860E36B2-E9C6-4B55-B76F-477CC5A0EC7B}" type="pres">
      <dgm:prSet presAssocID="{1B8DDAB3-A82B-4464-895B-76EE00BC7E2F}" presName="imgShp" presStyleLbl="fgImgPlace1" presStyleIdx="0" presStyleCnt="3"/>
      <dgm:spPr/>
    </dgm:pt>
    <dgm:pt modelId="{AE2D51AD-C1F6-42C7-905D-5A47850C3728}" type="pres">
      <dgm:prSet presAssocID="{1B8DDAB3-A82B-4464-895B-76EE00BC7E2F}" presName="txShp" presStyleLbl="node1" presStyleIdx="0" presStyleCnt="3" custScaleX="150376" custScaleY="1859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4D226-1738-47A2-B155-EBCF3D14E12C}" type="pres">
      <dgm:prSet presAssocID="{1C9AA08B-1BBA-486E-B71F-EF21C54BDDAF}" presName="spacing" presStyleCnt="0"/>
      <dgm:spPr/>
    </dgm:pt>
    <dgm:pt modelId="{660E3DDC-7F55-41EA-9F6A-21F88A2EE34B}" type="pres">
      <dgm:prSet presAssocID="{2148E354-E7F5-46E7-AAE7-97155D142B42}" presName="composite" presStyleCnt="0"/>
      <dgm:spPr/>
    </dgm:pt>
    <dgm:pt modelId="{CA0B41F2-5AC9-4BE3-87F3-74205910E67C}" type="pres">
      <dgm:prSet presAssocID="{2148E354-E7F5-46E7-AAE7-97155D142B42}" presName="imgShp" presStyleLbl="fgImgPlace1" presStyleIdx="1" presStyleCnt="3"/>
      <dgm:spPr/>
    </dgm:pt>
    <dgm:pt modelId="{D78BBC9D-C325-42BE-B18D-00FA361D4997}" type="pres">
      <dgm:prSet presAssocID="{2148E354-E7F5-46E7-AAE7-97155D142B42}" presName="txShp" presStyleLbl="node1" presStyleIdx="1" presStyleCnt="3" custScaleX="150376" custScaleY="1750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78D2D5-181E-4299-B946-6DB516D55AEC}" type="pres">
      <dgm:prSet presAssocID="{58418F6B-F18F-4EA5-8543-87561B58D78F}" presName="spacing" presStyleCnt="0"/>
      <dgm:spPr/>
    </dgm:pt>
    <dgm:pt modelId="{E9117D94-D1B4-4E12-96D4-FB11456A1BBE}" type="pres">
      <dgm:prSet presAssocID="{106A49F1-B6C7-4782-9A02-1459840AD8CE}" presName="composite" presStyleCnt="0"/>
      <dgm:spPr/>
    </dgm:pt>
    <dgm:pt modelId="{7658C06E-5DA6-428B-9F42-167F638C2F6A}" type="pres">
      <dgm:prSet presAssocID="{106A49F1-B6C7-4782-9A02-1459840AD8CE}" presName="imgShp" presStyleLbl="fgImgPlace1" presStyleIdx="2" presStyleCnt="3"/>
      <dgm:spPr/>
    </dgm:pt>
    <dgm:pt modelId="{D112F51C-7F6C-4F8D-BAD0-A36C43478B27}" type="pres">
      <dgm:prSet presAssocID="{106A49F1-B6C7-4782-9A02-1459840AD8CE}" presName="txShp" presStyleLbl="node1" presStyleIdx="2" presStyleCnt="3" custScaleX="130450" custScaleY="1533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86AF95-7605-4155-AFC7-584C09D68DD6}" srcId="{268CFBDB-37DB-4EB5-9A64-EC59C466D2C1}" destId="{106A49F1-B6C7-4782-9A02-1459840AD8CE}" srcOrd="2" destOrd="0" parTransId="{CF752B6E-6E04-4D25-A5FA-EE8DD8D57A3F}" sibTransId="{335CA713-B57E-42E1-A5B7-30728FF3C561}"/>
    <dgm:cxn modelId="{C246F956-C7A1-4DDC-BE52-87C632DAD679}" srcId="{268CFBDB-37DB-4EB5-9A64-EC59C466D2C1}" destId="{2148E354-E7F5-46E7-AAE7-97155D142B42}" srcOrd="1" destOrd="0" parTransId="{42551164-88A0-4B5E-BCB8-9551C9359F0E}" sibTransId="{58418F6B-F18F-4EA5-8543-87561B58D78F}"/>
    <dgm:cxn modelId="{1A836802-76BD-4722-B32C-CD6FB16CE543}" type="presOf" srcId="{268CFBDB-37DB-4EB5-9A64-EC59C466D2C1}" destId="{5B36EDCE-E2AE-4891-B50A-70A07A0F896A}" srcOrd="0" destOrd="0" presId="urn:microsoft.com/office/officeart/2005/8/layout/vList3#2"/>
    <dgm:cxn modelId="{46944285-543D-4FA0-AADA-11DB3F644A11}" type="presOf" srcId="{2148E354-E7F5-46E7-AAE7-97155D142B42}" destId="{D78BBC9D-C325-42BE-B18D-00FA361D4997}" srcOrd="0" destOrd="0" presId="urn:microsoft.com/office/officeart/2005/8/layout/vList3#2"/>
    <dgm:cxn modelId="{3F55CDF3-4D76-43BD-A9DF-7C8DFBE576D4}" type="presOf" srcId="{106A49F1-B6C7-4782-9A02-1459840AD8CE}" destId="{D112F51C-7F6C-4F8D-BAD0-A36C43478B27}" srcOrd="0" destOrd="0" presId="urn:microsoft.com/office/officeart/2005/8/layout/vList3#2"/>
    <dgm:cxn modelId="{D8308EB3-E0B3-43F6-A4FB-998F95FE8B63}" type="presOf" srcId="{1B8DDAB3-A82B-4464-895B-76EE00BC7E2F}" destId="{AE2D51AD-C1F6-42C7-905D-5A47850C3728}" srcOrd="0" destOrd="0" presId="urn:microsoft.com/office/officeart/2005/8/layout/vList3#2"/>
    <dgm:cxn modelId="{12A90B8D-34FD-404E-86E2-06F993CAFF4F}" srcId="{268CFBDB-37DB-4EB5-9A64-EC59C466D2C1}" destId="{1B8DDAB3-A82B-4464-895B-76EE00BC7E2F}" srcOrd="0" destOrd="0" parTransId="{4D0FDD63-073F-4ABE-BBB4-56E3965F36D7}" sibTransId="{1C9AA08B-1BBA-486E-B71F-EF21C54BDDAF}"/>
    <dgm:cxn modelId="{32C89044-E9A7-47CF-BCD8-ABF40B7F114D}" type="presParOf" srcId="{5B36EDCE-E2AE-4891-B50A-70A07A0F896A}" destId="{D7DD45F1-174A-4CC4-8747-189B2D829290}" srcOrd="0" destOrd="0" presId="urn:microsoft.com/office/officeart/2005/8/layout/vList3#2"/>
    <dgm:cxn modelId="{31052379-8C4F-442B-80C1-81C92F4FD1CA}" type="presParOf" srcId="{D7DD45F1-174A-4CC4-8747-189B2D829290}" destId="{860E36B2-E9C6-4B55-B76F-477CC5A0EC7B}" srcOrd="0" destOrd="0" presId="urn:microsoft.com/office/officeart/2005/8/layout/vList3#2"/>
    <dgm:cxn modelId="{EB914C6B-0281-4EFB-BBE3-70374ED3BDF3}" type="presParOf" srcId="{D7DD45F1-174A-4CC4-8747-189B2D829290}" destId="{AE2D51AD-C1F6-42C7-905D-5A47850C3728}" srcOrd="1" destOrd="0" presId="urn:microsoft.com/office/officeart/2005/8/layout/vList3#2"/>
    <dgm:cxn modelId="{457F39DF-BEF9-4649-9D65-B20B16AFC7E5}" type="presParOf" srcId="{5B36EDCE-E2AE-4891-B50A-70A07A0F896A}" destId="{9294D226-1738-47A2-B155-EBCF3D14E12C}" srcOrd="1" destOrd="0" presId="urn:microsoft.com/office/officeart/2005/8/layout/vList3#2"/>
    <dgm:cxn modelId="{10849D67-3525-4759-B568-0B058C9B9731}" type="presParOf" srcId="{5B36EDCE-E2AE-4891-B50A-70A07A0F896A}" destId="{660E3DDC-7F55-41EA-9F6A-21F88A2EE34B}" srcOrd="2" destOrd="0" presId="urn:microsoft.com/office/officeart/2005/8/layout/vList3#2"/>
    <dgm:cxn modelId="{8D7EC5BE-580A-413E-B498-5D96953CE066}" type="presParOf" srcId="{660E3DDC-7F55-41EA-9F6A-21F88A2EE34B}" destId="{CA0B41F2-5AC9-4BE3-87F3-74205910E67C}" srcOrd="0" destOrd="0" presId="urn:microsoft.com/office/officeart/2005/8/layout/vList3#2"/>
    <dgm:cxn modelId="{DACF58C5-D350-433F-9000-8FDA83CCA859}" type="presParOf" srcId="{660E3DDC-7F55-41EA-9F6A-21F88A2EE34B}" destId="{D78BBC9D-C325-42BE-B18D-00FA361D4997}" srcOrd="1" destOrd="0" presId="urn:microsoft.com/office/officeart/2005/8/layout/vList3#2"/>
    <dgm:cxn modelId="{C9A16165-18FB-46D6-8DC1-2D3BD30BC306}" type="presParOf" srcId="{5B36EDCE-E2AE-4891-B50A-70A07A0F896A}" destId="{D578D2D5-181E-4299-B946-6DB516D55AEC}" srcOrd="3" destOrd="0" presId="urn:microsoft.com/office/officeart/2005/8/layout/vList3#2"/>
    <dgm:cxn modelId="{27790D22-05FE-4D0D-BE2F-6E7ABFEA8F42}" type="presParOf" srcId="{5B36EDCE-E2AE-4891-B50A-70A07A0F896A}" destId="{E9117D94-D1B4-4E12-96D4-FB11456A1BBE}" srcOrd="4" destOrd="0" presId="urn:microsoft.com/office/officeart/2005/8/layout/vList3#2"/>
    <dgm:cxn modelId="{B19C1FA7-FBAE-4375-91FC-A34837F4EE46}" type="presParOf" srcId="{E9117D94-D1B4-4E12-96D4-FB11456A1BBE}" destId="{7658C06E-5DA6-428B-9F42-167F638C2F6A}" srcOrd="0" destOrd="0" presId="urn:microsoft.com/office/officeart/2005/8/layout/vList3#2"/>
    <dgm:cxn modelId="{D01696C8-39B8-4717-B1A8-FCC98B468E2E}" type="presParOf" srcId="{E9117D94-D1B4-4E12-96D4-FB11456A1BBE}" destId="{D112F51C-7F6C-4F8D-BAD0-A36C43478B27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xmlns="" relId="rId4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D297F5-E411-4B60-82DF-35C066E438E0}">
      <dsp:nvSpPr>
        <dsp:cNvPr id="0" name=""/>
        <dsp:cNvSpPr/>
      </dsp:nvSpPr>
      <dsp:spPr>
        <a:xfrm rot="16200000">
          <a:off x="114300" y="-114300"/>
          <a:ext cx="495300" cy="723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1</a:t>
          </a:r>
          <a:endParaRPr lang="en-US" sz="2400" kern="1200" dirty="0"/>
        </a:p>
      </dsp:txBody>
      <dsp:txXfrm rot="16200000">
        <a:off x="176212" y="-176212"/>
        <a:ext cx="371475" cy="723900"/>
      </dsp:txXfrm>
    </dsp:sp>
    <dsp:sp modelId="{13FFC9A0-C64B-47F4-B98C-E044636AEDE8}">
      <dsp:nvSpPr>
        <dsp:cNvPr id="0" name=""/>
        <dsp:cNvSpPr/>
      </dsp:nvSpPr>
      <dsp:spPr>
        <a:xfrm>
          <a:off x="723900" y="0"/>
          <a:ext cx="723900" cy="4953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2</a:t>
          </a:r>
          <a:endParaRPr lang="en-US" sz="2400" kern="1200" dirty="0"/>
        </a:p>
      </dsp:txBody>
      <dsp:txXfrm>
        <a:off x="723900" y="0"/>
        <a:ext cx="723900" cy="371475"/>
      </dsp:txXfrm>
    </dsp:sp>
    <dsp:sp modelId="{4E2121DC-AE39-43C8-82CE-D4327EDE57B0}">
      <dsp:nvSpPr>
        <dsp:cNvPr id="0" name=""/>
        <dsp:cNvSpPr/>
      </dsp:nvSpPr>
      <dsp:spPr>
        <a:xfrm rot="10800000">
          <a:off x="0" y="495300"/>
          <a:ext cx="723900" cy="4953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3</a:t>
          </a:r>
          <a:endParaRPr lang="en-US" sz="2400" kern="1200" dirty="0"/>
        </a:p>
      </dsp:txBody>
      <dsp:txXfrm rot="10800000">
        <a:off x="0" y="619124"/>
        <a:ext cx="723900" cy="371475"/>
      </dsp:txXfrm>
    </dsp:sp>
    <dsp:sp modelId="{0CED7DEA-982E-43C9-9097-F5E8291D1A61}">
      <dsp:nvSpPr>
        <dsp:cNvPr id="0" name=""/>
        <dsp:cNvSpPr/>
      </dsp:nvSpPr>
      <dsp:spPr>
        <a:xfrm rot="5400000">
          <a:off x="838200" y="380999"/>
          <a:ext cx="495300" cy="723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4</a:t>
          </a:r>
          <a:endParaRPr lang="en-US" sz="1200" kern="1200" dirty="0"/>
        </a:p>
      </dsp:txBody>
      <dsp:txXfrm rot="5400000">
        <a:off x="900112" y="442912"/>
        <a:ext cx="371475" cy="723900"/>
      </dsp:txXfrm>
    </dsp:sp>
    <dsp:sp modelId="{E9E59A35-3FBD-4AD8-9B7D-E6966C1C963F}">
      <dsp:nvSpPr>
        <dsp:cNvPr id="0" name=""/>
        <dsp:cNvSpPr/>
      </dsp:nvSpPr>
      <dsp:spPr>
        <a:xfrm>
          <a:off x="401791" y="282353"/>
          <a:ext cx="629241" cy="453407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</a:t>
          </a:r>
          <a:endParaRPr lang="en-US" sz="1700" kern="1200" dirty="0"/>
        </a:p>
      </dsp:txBody>
      <dsp:txXfrm>
        <a:off x="401791" y="282353"/>
        <a:ext cx="629241" cy="45340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D297F5-E411-4B60-82DF-35C066E438E0}">
      <dsp:nvSpPr>
        <dsp:cNvPr id="0" name=""/>
        <dsp:cNvSpPr/>
      </dsp:nvSpPr>
      <dsp:spPr>
        <a:xfrm rot="16200000">
          <a:off x="114300" y="-114300"/>
          <a:ext cx="495300" cy="723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1</a:t>
          </a:r>
          <a:endParaRPr lang="en-US" sz="2400" kern="1200" dirty="0"/>
        </a:p>
      </dsp:txBody>
      <dsp:txXfrm rot="16200000">
        <a:off x="176212" y="-176212"/>
        <a:ext cx="371475" cy="723900"/>
      </dsp:txXfrm>
    </dsp:sp>
    <dsp:sp modelId="{13FFC9A0-C64B-47F4-B98C-E044636AEDE8}">
      <dsp:nvSpPr>
        <dsp:cNvPr id="0" name=""/>
        <dsp:cNvSpPr/>
      </dsp:nvSpPr>
      <dsp:spPr>
        <a:xfrm>
          <a:off x="723900" y="0"/>
          <a:ext cx="723900" cy="4953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2</a:t>
          </a:r>
          <a:endParaRPr lang="en-US" sz="2400" kern="1200" dirty="0"/>
        </a:p>
      </dsp:txBody>
      <dsp:txXfrm>
        <a:off x="723900" y="0"/>
        <a:ext cx="723900" cy="371475"/>
      </dsp:txXfrm>
    </dsp:sp>
    <dsp:sp modelId="{4E2121DC-AE39-43C8-82CE-D4327EDE57B0}">
      <dsp:nvSpPr>
        <dsp:cNvPr id="0" name=""/>
        <dsp:cNvSpPr/>
      </dsp:nvSpPr>
      <dsp:spPr>
        <a:xfrm rot="10800000">
          <a:off x="0" y="495300"/>
          <a:ext cx="723900" cy="4953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3</a:t>
          </a:r>
          <a:endParaRPr lang="en-US" sz="2400" kern="1200" dirty="0"/>
        </a:p>
      </dsp:txBody>
      <dsp:txXfrm rot="10800000">
        <a:off x="0" y="619124"/>
        <a:ext cx="723900" cy="371475"/>
      </dsp:txXfrm>
    </dsp:sp>
    <dsp:sp modelId="{0CED7DEA-982E-43C9-9097-F5E8291D1A61}">
      <dsp:nvSpPr>
        <dsp:cNvPr id="0" name=""/>
        <dsp:cNvSpPr/>
      </dsp:nvSpPr>
      <dsp:spPr>
        <a:xfrm rot="5400000">
          <a:off x="838200" y="380999"/>
          <a:ext cx="495300" cy="723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4</a:t>
          </a:r>
          <a:endParaRPr lang="en-US" sz="2400" kern="1200" dirty="0"/>
        </a:p>
      </dsp:txBody>
      <dsp:txXfrm rot="5400000">
        <a:off x="900112" y="442912"/>
        <a:ext cx="371475" cy="723900"/>
      </dsp:txXfrm>
    </dsp:sp>
    <dsp:sp modelId="{E9E59A35-3FBD-4AD8-9B7D-E6966C1C963F}">
      <dsp:nvSpPr>
        <dsp:cNvPr id="0" name=""/>
        <dsp:cNvSpPr/>
      </dsp:nvSpPr>
      <dsp:spPr>
        <a:xfrm>
          <a:off x="423223" y="269806"/>
          <a:ext cx="586376" cy="47850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</a:t>
          </a:r>
        </a:p>
      </dsp:txBody>
      <dsp:txXfrm>
        <a:off x="423223" y="269806"/>
        <a:ext cx="586376" cy="47850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D297F5-E411-4B60-82DF-35C066E438E0}">
      <dsp:nvSpPr>
        <dsp:cNvPr id="0" name=""/>
        <dsp:cNvSpPr/>
      </dsp:nvSpPr>
      <dsp:spPr>
        <a:xfrm rot="16200000">
          <a:off x="114300" y="-114300"/>
          <a:ext cx="495300" cy="723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1</a:t>
          </a:r>
          <a:endParaRPr lang="en-US" sz="2400" kern="1200" dirty="0"/>
        </a:p>
      </dsp:txBody>
      <dsp:txXfrm rot="16200000">
        <a:off x="176212" y="-176212"/>
        <a:ext cx="371475" cy="723900"/>
      </dsp:txXfrm>
    </dsp:sp>
    <dsp:sp modelId="{13FFC9A0-C64B-47F4-B98C-E044636AEDE8}">
      <dsp:nvSpPr>
        <dsp:cNvPr id="0" name=""/>
        <dsp:cNvSpPr/>
      </dsp:nvSpPr>
      <dsp:spPr>
        <a:xfrm>
          <a:off x="723900" y="0"/>
          <a:ext cx="723900" cy="4953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2</a:t>
          </a:r>
          <a:endParaRPr lang="en-US" sz="2400" kern="1200" dirty="0"/>
        </a:p>
      </dsp:txBody>
      <dsp:txXfrm>
        <a:off x="723900" y="0"/>
        <a:ext cx="723900" cy="371475"/>
      </dsp:txXfrm>
    </dsp:sp>
    <dsp:sp modelId="{4E2121DC-AE39-43C8-82CE-D4327EDE57B0}">
      <dsp:nvSpPr>
        <dsp:cNvPr id="0" name=""/>
        <dsp:cNvSpPr/>
      </dsp:nvSpPr>
      <dsp:spPr>
        <a:xfrm rot="10800000">
          <a:off x="0" y="495300"/>
          <a:ext cx="723900" cy="4953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3</a:t>
          </a:r>
          <a:endParaRPr lang="en-US" sz="2400" kern="1200" dirty="0"/>
        </a:p>
      </dsp:txBody>
      <dsp:txXfrm rot="10800000">
        <a:off x="0" y="619124"/>
        <a:ext cx="723900" cy="371475"/>
      </dsp:txXfrm>
    </dsp:sp>
    <dsp:sp modelId="{0CED7DEA-982E-43C9-9097-F5E8291D1A61}">
      <dsp:nvSpPr>
        <dsp:cNvPr id="0" name=""/>
        <dsp:cNvSpPr/>
      </dsp:nvSpPr>
      <dsp:spPr>
        <a:xfrm rot="5400000">
          <a:off x="838200" y="380999"/>
          <a:ext cx="495300" cy="723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4</a:t>
          </a:r>
          <a:endParaRPr lang="en-US" sz="2400" kern="1200" dirty="0"/>
        </a:p>
      </dsp:txBody>
      <dsp:txXfrm rot="5400000">
        <a:off x="900112" y="442912"/>
        <a:ext cx="371475" cy="723900"/>
      </dsp:txXfrm>
    </dsp:sp>
    <dsp:sp modelId="{E9E59A35-3FBD-4AD8-9B7D-E6966C1C963F}">
      <dsp:nvSpPr>
        <dsp:cNvPr id="0" name=""/>
        <dsp:cNvSpPr/>
      </dsp:nvSpPr>
      <dsp:spPr>
        <a:xfrm>
          <a:off x="423223" y="268689"/>
          <a:ext cx="586376" cy="480735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</a:t>
          </a:r>
          <a:endParaRPr lang="en-US" sz="1900" kern="1200" dirty="0"/>
        </a:p>
      </dsp:txBody>
      <dsp:txXfrm>
        <a:off x="423223" y="268689"/>
        <a:ext cx="586376" cy="48073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D297F5-E411-4B60-82DF-35C066E438E0}">
      <dsp:nvSpPr>
        <dsp:cNvPr id="0" name=""/>
        <dsp:cNvSpPr/>
      </dsp:nvSpPr>
      <dsp:spPr>
        <a:xfrm rot="16200000">
          <a:off x="114300" y="-114300"/>
          <a:ext cx="495300" cy="723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1</a:t>
          </a:r>
          <a:endParaRPr lang="en-US" sz="2400" kern="1200" dirty="0"/>
        </a:p>
      </dsp:txBody>
      <dsp:txXfrm rot="16200000">
        <a:off x="176212" y="-176212"/>
        <a:ext cx="371475" cy="723900"/>
      </dsp:txXfrm>
    </dsp:sp>
    <dsp:sp modelId="{13FFC9A0-C64B-47F4-B98C-E044636AEDE8}">
      <dsp:nvSpPr>
        <dsp:cNvPr id="0" name=""/>
        <dsp:cNvSpPr/>
      </dsp:nvSpPr>
      <dsp:spPr>
        <a:xfrm>
          <a:off x="723900" y="0"/>
          <a:ext cx="723900" cy="4953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2</a:t>
          </a:r>
          <a:endParaRPr lang="en-US" sz="2400" kern="1200" dirty="0"/>
        </a:p>
      </dsp:txBody>
      <dsp:txXfrm>
        <a:off x="723900" y="0"/>
        <a:ext cx="723900" cy="371475"/>
      </dsp:txXfrm>
    </dsp:sp>
    <dsp:sp modelId="{4E2121DC-AE39-43C8-82CE-D4327EDE57B0}">
      <dsp:nvSpPr>
        <dsp:cNvPr id="0" name=""/>
        <dsp:cNvSpPr/>
      </dsp:nvSpPr>
      <dsp:spPr>
        <a:xfrm rot="10800000">
          <a:off x="0" y="495300"/>
          <a:ext cx="723900" cy="4953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3</a:t>
          </a:r>
          <a:endParaRPr lang="en-US" sz="2400" kern="1200" dirty="0"/>
        </a:p>
      </dsp:txBody>
      <dsp:txXfrm rot="10800000">
        <a:off x="0" y="619124"/>
        <a:ext cx="723900" cy="371475"/>
      </dsp:txXfrm>
    </dsp:sp>
    <dsp:sp modelId="{0CED7DEA-982E-43C9-9097-F5E8291D1A61}">
      <dsp:nvSpPr>
        <dsp:cNvPr id="0" name=""/>
        <dsp:cNvSpPr/>
      </dsp:nvSpPr>
      <dsp:spPr>
        <a:xfrm rot="5400000">
          <a:off x="838200" y="380999"/>
          <a:ext cx="495300" cy="723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4</a:t>
          </a:r>
          <a:endParaRPr lang="en-US" sz="2400" kern="1200" dirty="0"/>
        </a:p>
      </dsp:txBody>
      <dsp:txXfrm rot="5400000">
        <a:off x="900112" y="442912"/>
        <a:ext cx="371475" cy="723900"/>
      </dsp:txXfrm>
    </dsp:sp>
    <dsp:sp modelId="{E9E59A35-3FBD-4AD8-9B7D-E6966C1C963F}">
      <dsp:nvSpPr>
        <dsp:cNvPr id="0" name=""/>
        <dsp:cNvSpPr/>
      </dsp:nvSpPr>
      <dsp:spPr>
        <a:xfrm>
          <a:off x="423223" y="301481"/>
          <a:ext cx="586376" cy="41515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</a:t>
          </a:r>
          <a:endParaRPr lang="en-US" sz="1600" kern="1200" dirty="0"/>
        </a:p>
      </dsp:txBody>
      <dsp:txXfrm>
        <a:off x="423223" y="301481"/>
        <a:ext cx="586376" cy="41515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D297F5-E411-4B60-82DF-35C066E438E0}">
      <dsp:nvSpPr>
        <dsp:cNvPr id="0" name=""/>
        <dsp:cNvSpPr/>
      </dsp:nvSpPr>
      <dsp:spPr>
        <a:xfrm rot="16200000">
          <a:off x="114300" y="-114300"/>
          <a:ext cx="495300" cy="723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1</a:t>
          </a:r>
          <a:endParaRPr lang="en-US" sz="2400" kern="1200" dirty="0"/>
        </a:p>
      </dsp:txBody>
      <dsp:txXfrm rot="16200000">
        <a:off x="176212" y="-176212"/>
        <a:ext cx="371475" cy="723900"/>
      </dsp:txXfrm>
    </dsp:sp>
    <dsp:sp modelId="{13FFC9A0-C64B-47F4-B98C-E044636AEDE8}">
      <dsp:nvSpPr>
        <dsp:cNvPr id="0" name=""/>
        <dsp:cNvSpPr/>
      </dsp:nvSpPr>
      <dsp:spPr>
        <a:xfrm>
          <a:off x="723900" y="0"/>
          <a:ext cx="723900" cy="4953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2</a:t>
          </a:r>
          <a:endParaRPr lang="en-US" sz="2400" kern="1200" dirty="0"/>
        </a:p>
      </dsp:txBody>
      <dsp:txXfrm>
        <a:off x="723900" y="0"/>
        <a:ext cx="723900" cy="371475"/>
      </dsp:txXfrm>
    </dsp:sp>
    <dsp:sp modelId="{4E2121DC-AE39-43C8-82CE-D4327EDE57B0}">
      <dsp:nvSpPr>
        <dsp:cNvPr id="0" name=""/>
        <dsp:cNvSpPr/>
      </dsp:nvSpPr>
      <dsp:spPr>
        <a:xfrm rot="10800000">
          <a:off x="0" y="495300"/>
          <a:ext cx="723900" cy="4953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3</a:t>
          </a:r>
          <a:endParaRPr lang="en-US" sz="2400" kern="1200" dirty="0"/>
        </a:p>
      </dsp:txBody>
      <dsp:txXfrm rot="10800000">
        <a:off x="0" y="619124"/>
        <a:ext cx="723900" cy="371475"/>
      </dsp:txXfrm>
    </dsp:sp>
    <dsp:sp modelId="{0CED7DEA-982E-43C9-9097-F5E8291D1A61}">
      <dsp:nvSpPr>
        <dsp:cNvPr id="0" name=""/>
        <dsp:cNvSpPr/>
      </dsp:nvSpPr>
      <dsp:spPr>
        <a:xfrm rot="5400000">
          <a:off x="838200" y="380999"/>
          <a:ext cx="495300" cy="723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4</a:t>
          </a:r>
          <a:endParaRPr lang="en-US" sz="2400" kern="1200" dirty="0"/>
        </a:p>
      </dsp:txBody>
      <dsp:txXfrm rot="5400000">
        <a:off x="900112" y="442912"/>
        <a:ext cx="371475" cy="723900"/>
      </dsp:txXfrm>
    </dsp:sp>
    <dsp:sp modelId="{E9E59A35-3FBD-4AD8-9B7D-E6966C1C963F}">
      <dsp:nvSpPr>
        <dsp:cNvPr id="0" name=""/>
        <dsp:cNvSpPr/>
      </dsp:nvSpPr>
      <dsp:spPr>
        <a:xfrm>
          <a:off x="473798" y="297288"/>
          <a:ext cx="485227" cy="423535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</a:t>
          </a:r>
          <a:endParaRPr lang="en-US" sz="1600" kern="1200" dirty="0"/>
        </a:p>
      </dsp:txBody>
      <dsp:txXfrm>
        <a:off x="473798" y="297288"/>
        <a:ext cx="485227" cy="42353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D297F5-E411-4B60-82DF-35C066E438E0}">
      <dsp:nvSpPr>
        <dsp:cNvPr id="0" name=""/>
        <dsp:cNvSpPr/>
      </dsp:nvSpPr>
      <dsp:spPr>
        <a:xfrm rot="16200000">
          <a:off x="114300" y="-114300"/>
          <a:ext cx="495300" cy="723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1</a:t>
          </a:r>
          <a:endParaRPr lang="en-US" sz="2400" kern="1200" dirty="0"/>
        </a:p>
      </dsp:txBody>
      <dsp:txXfrm rot="16200000">
        <a:off x="176212" y="-176212"/>
        <a:ext cx="371475" cy="723900"/>
      </dsp:txXfrm>
    </dsp:sp>
    <dsp:sp modelId="{13FFC9A0-C64B-47F4-B98C-E044636AEDE8}">
      <dsp:nvSpPr>
        <dsp:cNvPr id="0" name=""/>
        <dsp:cNvSpPr/>
      </dsp:nvSpPr>
      <dsp:spPr>
        <a:xfrm>
          <a:off x="723900" y="0"/>
          <a:ext cx="723900" cy="4953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2</a:t>
          </a:r>
          <a:endParaRPr lang="en-US" sz="2400" kern="1200" dirty="0"/>
        </a:p>
      </dsp:txBody>
      <dsp:txXfrm>
        <a:off x="723900" y="0"/>
        <a:ext cx="723900" cy="371475"/>
      </dsp:txXfrm>
    </dsp:sp>
    <dsp:sp modelId="{4E2121DC-AE39-43C8-82CE-D4327EDE57B0}">
      <dsp:nvSpPr>
        <dsp:cNvPr id="0" name=""/>
        <dsp:cNvSpPr/>
      </dsp:nvSpPr>
      <dsp:spPr>
        <a:xfrm rot="10800000">
          <a:off x="0" y="495300"/>
          <a:ext cx="723900" cy="4953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3</a:t>
          </a:r>
          <a:endParaRPr lang="en-US" sz="2400" kern="1200" dirty="0"/>
        </a:p>
      </dsp:txBody>
      <dsp:txXfrm rot="10800000">
        <a:off x="0" y="619124"/>
        <a:ext cx="723900" cy="371475"/>
      </dsp:txXfrm>
    </dsp:sp>
    <dsp:sp modelId="{0CED7DEA-982E-43C9-9097-F5E8291D1A61}">
      <dsp:nvSpPr>
        <dsp:cNvPr id="0" name=""/>
        <dsp:cNvSpPr/>
      </dsp:nvSpPr>
      <dsp:spPr>
        <a:xfrm rot="5400000">
          <a:off x="838200" y="380999"/>
          <a:ext cx="495300" cy="723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4</a:t>
          </a:r>
          <a:endParaRPr lang="en-US" sz="1200" kern="1200" dirty="0"/>
        </a:p>
      </dsp:txBody>
      <dsp:txXfrm rot="5400000">
        <a:off x="900112" y="442912"/>
        <a:ext cx="371475" cy="723900"/>
      </dsp:txXfrm>
    </dsp:sp>
    <dsp:sp modelId="{E9E59A35-3FBD-4AD8-9B7D-E6966C1C963F}">
      <dsp:nvSpPr>
        <dsp:cNvPr id="0" name=""/>
        <dsp:cNvSpPr/>
      </dsp:nvSpPr>
      <dsp:spPr>
        <a:xfrm>
          <a:off x="401791" y="264496"/>
          <a:ext cx="629241" cy="48912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</a:t>
          </a:r>
          <a:endParaRPr lang="en-US" sz="1900" kern="1200" dirty="0"/>
        </a:p>
      </dsp:txBody>
      <dsp:txXfrm>
        <a:off x="401791" y="264496"/>
        <a:ext cx="629241" cy="48912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2D51AD-C1F6-42C7-905D-5A47850C3728}">
      <dsp:nvSpPr>
        <dsp:cNvPr id="0" name=""/>
        <dsp:cNvSpPr/>
      </dsp:nvSpPr>
      <dsp:spPr>
        <a:xfrm rot="10800000">
          <a:off x="0" y="8049"/>
          <a:ext cx="955343" cy="61012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91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A1</a:t>
          </a:r>
          <a:endParaRPr lang="en-US" sz="2400" kern="1200" dirty="0"/>
        </a:p>
      </dsp:txBody>
      <dsp:txXfrm rot="10800000">
        <a:off x="0" y="8049"/>
        <a:ext cx="955343" cy="610122"/>
      </dsp:txXfrm>
    </dsp:sp>
    <dsp:sp modelId="{860E36B2-E9C6-4B55-B76F-477CC5A0EC7B}">
      <dsp:nvSpPr>
        <dsp:cNvPr id="0" name=""/>
        <dsp:cNvSpPr/>
      </dsp:nvSpPr>
      <dsp:spPr>
        <a:xfrm>
          <a:off x="156" y="153247"/>
          <a:ext cx="319727" cy="3197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8256ED-60DC-4FDB-9F05-100C19644FDB}">
      <dsp:nvSpPr>
        <dsp:cNvPr id="0" name=""/>
        <dsp:cNvSpPr/>
      </dsp:nvSpPr>
      <dsp:spPr>
        <a:xfrm rot="10800000">
          <a:off x="6635" y="713613"/>
          <a:ext cx="946391" cy="56501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91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B1</a:t>
          </a:r>
          <a:endParaRPr lang="en-US" sz="2400" kern="1200" dirty="0"/>
        </a:p>
      </dsp:txBody>
      <dsp:txXfrm rot="10800000">
        <a:off x="6635" y="713613"/>
        <a:ext cx="946391" cy="565019"/>
      </dsp:txXfrm>
    </dsp:sp>
    <dsp:sp modelId="{4C2A5B79-9AA7-42B0-A400-1B838B78D128}">
      <dsp:nvSpPr>
        <dsp:cNvPr id="0" name=""/>
        <dsp:cNvSpPr/>
      </dsp:nvSpPr>
      <dsp:spPr>
        <a:xfrm>
          <a:off x="2315" y="836259"/>
          <a:ext cx="319727" cy="3197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6AF77E-E069-4766-89B1-9DE1F70F47F6}">
      <dsp:nvSpPr>
        <dsp:cNvPr id="0" name=""/>
        <dsp:cNvSpPr/>
      </dsp:nvSpPr>
      <dsp:spPr>
        <a:xfrm rot="10800000">
          <a:off x="47669" y="1374073"/>
          <a:ext cx="891679" cy="67527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91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C2</a:t>
          </a:r>
          <a:endParaRPr lang="en-US" sz="2400" kern="1200" dirty="0"/>
        </a:p>
      </dsp:txBody>
      <dsp:txXfrm rot="10800000">
        <a:off x="47669" y="1374073"/>
        <a:ext cx="891679" cy="675276"/>
      </dsp:txXfrm>
    </dsp:sp>
    <dsp:sp modelId="{38F8DF89-36FE-4305-823A-EEB4AEB6F1FF}">
      <dsp:nvSpPr>
        <dsp:cNvPr id="0" name=""/>
        <dsp:cNvSpPr/>
      </dsp:nvSpPr>
      <dsp:spPr>
        <a:xfrm>
          <a:off x="15993" y="1551848"/>
          <a:ext cx="319727" cy="3197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2D51AD-C1F6-42C7-905D-5A47850C3728}">
      <dsp:nvSpPr>
        <dsp:cNvPr id="0" name=""/>
        <dsp:cNvSpPr/>
      </dsp:nvSpPr>
      <dsp:spPr>
        <a:xfrm rot="10800000">
          <a:off x="0" y="139189"/>
          <a:ext cx="965579" cy="6009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502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D2</a:t>
          </a:r>
          <a:endParaRPr lang="en-US" sz="2400" kern="1200" dirty="0"/>
        </a:p>
      </dsp:txBody>
      <dsp:txXfrm rot="10800000">
        <a:off x="0" y="139189"/>
        <a:ext cx="965579" cy="600925"/>
      </dsp:txXfrm>
    </dsp:sp>
    <dsp:sp modelId="{860E36B2-E9C6-4B55-B76F-477CC5A0EC7B}">
      <dsp:nvSpPr>
        <dsp:cNvPr id="0" name=""/>
        <dsp:cNvSpPr/>
      </dsp:nvSpPr>
      <dsp:spPr>
        <a:xfrm>
          <a:off x="157" y="278076"/>
          <a:ext cx="323153" cy="32315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8BBC9D-C325-42BE-B18D-00FA361D4997}">
      <dsp:nvSpPr>
        <dsp:cNvPr id="0" name=""/>
        <dsp:cNvSpPr/>
      </dsp:nvSpPr>
      <dsp:spPr>
        <a:xfrm rot="10800000">
          <a:off x="0" y="836579"/>
          <a:ext cx="965579" cy="56580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502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E3</a:t>
          </a:r>
          <a:endParaRPr lang="en-US" sz="2400" kern="1200" dirty="0"/>
        </a:p>
      </dsp:txBody>
      <dsp:txXfrm rot="10800000">
        <a:off x="0" y="836579"/>
        <a:ext cx="965579" cy="565805"/>
      </dsp:txXfrm>
    </dsp:sp>
    <dsp:sp modelId="{CA0B41F2-5AC9-4BE3-87F3-74205910E67C}">
      <dsp:nvSpPr>
        <dsp:cNvPr id="0" name=""/>
        <dsp:cNvSpPr/>
      </dsp:nvSpPr>
      <dsp:spPr>
        <a:xfrm>
          <a:off x="157" y="957905"/>
          <a:ext cx="323153" cy="32315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12F51C-7F6C-4F8D-BAD0-A36C43478B27}">
      <dsp:nvSpPr>
        <dsp:cNvPr id="0" name=""/>
        <dsp:cNvSpPr/>
      </dsp:nvSpPr>
      <dsp:spPr>
        <a:xfrm rot="10800000">
          <a:off x="95880" y="1498848"/>
          <a:ext cx="837632" cy="49556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502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F3</a:t>
          </a:r>
          <a:endParaRPr lang="en-US" sz="2400" kern="1200" dirty="0"/>
        </a:p>
      </dsp:txBody>
      <dsp:txXfrm rot="10800000">
        <a:off x="95880" y="1498848"/>
        <a:ext cx="837632" cy="495561"/>
      </dsp:txXfrm>
    </dsp:sp>
    <dsp:sp modelId="{7658C06E-5DA6-428B-9F42-167F638C2F6A}">
      <dsp:nvSpPr>
        <dsp:cNvPr id="0" name=""/>
        <dsp:cNvSpPr/>
      </dsp:nvSpPr>
      <dsp:spPr>
        <a:xfrm>
          <a:off x="32065" y="1585052"/>
          <a:ext cx="323153" cy="32315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7C71B-1CF0-429E-8729-8E18D05517B3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6BC68-11DA-4D2B-AFC7-C8A3C9A5E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FB8A3-BEA4-4D4C-94CD-3097A83C0B2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7212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2A0A-998F-4117-9099-48AD06034957}" type="datetimeFigureOut">
              <a:rPr lang="id-ID" smtClean="0"/>
              <a:pPr/>
              <a:t>12/03/2016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206E-2774-4F78-9A54-2DD273D8A1C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2A0A-998F-4117-9099-48AD06034957}" type="datetimeFigureOut">
              <a:rPr lang="id-ID" smtClean="0"/>
              <a:pPr/>
              <a:t>12/03/2016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206E-2774-4F78-9A54-2DD273D8A1C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2A0A-998F-4117-9099-48AD06034957}" type="datetimeFigureOut">
              <a:rPr lang="id-ID" smtClean="0"/>
              <a:pPr/>
              <a:t>12/03/2016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206E-2774-4F78-9A54-2DD273D8A1C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2A0A-998F-4117-9099-48AD06034957}" type="datetimeFigureOut">
              <a:rPr lang="id-ID" smtClean="0"/>
              <a:pPr/>
              <a:t>12/03/2016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206E-2774-4F78-9A54-2DD273D8A1C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2A0A-998F-4117-9099-48AD06034957}" type="datetimeFigureOut">
              <a:rPr lang="id-ID" smtClean="0"/>
              <a:pPr/>
              <a:t>12/03/2016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206E-2774-4F78-9A54-2DD273D8A1C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2A0A-998F-4117-9099-48AD06034957}" type="datetimeFigureOut">
              <a:rPr lang="id-ID" smtClean="0"/>
              <a:pPr/>
              <a:t>12/03/2016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206E-2774-4F78-9A54-2DD273D8A1C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2A0A-998F-4117-9099-48AD06034957}" type="datetimeFigureOut">
              <a:rPr lang="id-ID" smtClean="0"/>
              <a:pPr/>
              <a:t>12/03/2016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206E-2774-4F78-9A54-2DD273D8A1C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2A0A-998F-4117-9099-48AD06034957}" type="datetimeFigureOut">
              <a:rPr lang="id-ID" smtClean="0"/>
              <a:pPr/>
              <a:t>12/03/2016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206E-2774-4F78-9A54-2DD273D8A1C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2A0A-998F-4117-9099-48AD06034957}" type="datetimeFigureOut">
              <a:rPr lang="id-ID" smtClean="0"/>
              <a:pPr/>
              <a:t>12/03/2016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206E-2774-4F78-9A54-2DD273D8A1C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2A0A-998F-4117-9099-48AD06034957}" type="datetimeFigureOut">
              <a:rPr lang="id-ID" smtClean="0"/>
              <a:pPr/>
              <a:t>12/03/2016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206E-2774-4F78-9A54-2DD273D8A1C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2A0A-998F-4117-9099-48AD06034957}" type="datetimeFigureOut">
              <a:rPr lang="id-ID" smtClean="0"/>
              <a:pPr/>
              <a:t>12/03/2016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EC206E-2774-4F78-9A54-2DD273D8A1C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AC2A0A-998F-4117-9099-48AD06034957}" type="datetimeFigureOut">
              <a:rPr lang="id-ID" smtClean="0"/>
              <a:pPr/>
              <a:t>12/03/2016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EC206E-2774-4F78-9A54-2DD273D8A1CF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9" Type="http://schemas.openxmlformats.org/officeDocument/2006/relationships/diagramLayout" Target="../diagrams/layout8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34" Type="http://schemas.openxmlformats.org/officeDocument/2006/relationships/diagramLayout" Target="../diagrams/layout7.xml"/><Relationship Id="rId42" Type="http://schemas.microsoft.com/office/2007/relationships/diagramDrawing" Target="../diagrams/drawing8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33" Type="http://schemas.openxmlformats.org/officeDocument/2006/relationships/diagramData" Target="../diagrams/data7.xml"/><Relationship Id="rId38" Type="http://schemas.openxmlformats.org/officeDocument/2006/relationships/diagramData" Target="../diagrams/data8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29" Type="http://schemas.openxmlformats.org/officeDocument/2006/relationships/diagramLayout" Target="../diagrams/layout6.xml"/><Relationship Id="rId41" Type="http://schemas.openxmlformats.org/officeDocument/2006/relationships/diagramColors" Target="../diagrams/colors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32" Type="http://schemas.microsoft.com/office/2007/relationships/diagramDrawing" Target="../diagrams/drawing6.xml"/><Relationship Id="rId37" Type="http://schemas.microsoft.com/office/2007/relationships/diagramDrawing" Target="../diagrams/drawing7.xml"/><Relationship Id="rId40" Type="http://schemas.openxmlformats.org/officeDocument/2006/relationships/diagramQuickStyle" Target="../diagrams/quickStyle8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28" Type="http://schemas.openxmlformats.org/officeDocument/2006/relationships/diagramData" Target="../diagrams/data6.xml"/><Relationship Id="rId36" Type="http://schemas.openxmlformats.org/officeDocument/2006/relationships/diagramColors" Target="../diagrams/colors7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31" Type="http://schemas.openxmlformats.org/officeDocument/2006/relationships/diagramColors" Target="../diagrams/colors6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Relationship Id="rId30" Type="http://schemas.openxmlformats.org/officeDocument/2006/relationships/diagramQuickStyle" Target="../diagrams/quickStyle6.xml"/><Relationship Id="rId35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d-ID" dirty="0" smtClean="0"/>
              <a:t>Technical Meeting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d-ID" dirty="0" smtClean="0"/>
              <a:t>Debat Bahasa Indonesia</a:t>
            </a:r>
            <a:endParaRPr lang="id-ID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Chamber </a:t>
            </a: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Chamber </a:t>
            </a:r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Chamber </a:t>
            </a:r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Chamber </a:t>
            </a:r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943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Timeline </a:t>
            </a:r>
            <a:r>
              <a:rPr lang="en-US" dirty="0" err="1" smtClean="0"/>
              <a:t>Acara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457877812"/>
              </p:ext>
            </p:extLst>
          </p:nvPr>
        </p:nvGraphicFramePr>
        <p:xfrm>
          <a:off x="251520" y="1268760"/>
          <a:ext cx="8425731" cy="4909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5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085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085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4633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Tanggal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Debat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Bahasa</a:t>
                      </a:r>
                      <a:r>
                        <a:rPr lang="en-US" dirty="0" smtClean="0"/>
                        <a:t> </a:t>
                      </a:r>
                      <a:r>
                        <a:rPr lang="en-US" sz="1800" dirty="0" smtClean="0"/>
                        <a:t>Indonesia</a:t>
                      </a:r>
                      <a:r>
                        <a:rPr lang="en-US" sz="1800" baseline="0" dirty="0" smtClean="0"/>
                        <a:t>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Debat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Bahasa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Inggris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6336">
                <a:tc>
                  <a:txBody>
                    <a:bodyPr/>
                    <a:lstStyle/>
                    <a:p>
                      <a:r>
                        <a:rPr lang="en-US" dirty="0" smtClean="0"/>
                        <a:t>19 </a:t>
                      </a:r>
                      <a:r>
                        <a:rPr lang="en-US" dirty="0" err="1" smtClean="0"/>
                        <a:t>Maret</a:t>
                      </a:r>
                      <a:r>
                        <a:rPr lang="en-US" dirty="0" smtClean="0"/>
                        <a:t>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Debat</a:t>
                      </a:r>
                      <a:r>
                        <a:rPr lang="en-US" dirty="0" smtClean="0"/>
                        <a:t> chamber</a:t>
                      </a:r>
                      <a:r>
                        <a:rPr lang="en-US" baseline="0" dirty="0" smtClean="0"/>
                        <a:t>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Preliminary 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6336">
                <a:tc>
                  <a:txBody>
                    <a:bodyPr/>
                    <a:lstStyle/>
                    <a:p>
                      <a:r>
                        <a:rPr lang="en-US" dirty="0" smtClean="0"/>
                        <a:t> 26 </a:t>
                      </a:r>
                      <a:r>
                        <a:rPr lang="en-US" dirty="0" err="1" smtClean="0"/>
                        <a:t>Maret</a:t>
                      </a:r>
                      <a:r>
                        <a:rPr lang="en-US" dirty="0" smtClean="0"/>
                        <a:t>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Debat</a:t>
                      </a:r>
                      <a:r>
                        <a:rPr lang="en-US" dirty="0" smtClean="0"/>
                        <a:t> cham</a:t>
                      </a:r>
                      <a:r>
                        <a:rPr lang="en-US" baseline="0" dirty="0" smtClean="0"/>
                        <a:t>ber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Preliminary 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6336">
                <a:tc>
                  <a:txBody>
                    <a:bodyPr/>
                    <a:lstStyle/>
                    <a:p>
                      <a:r>
                        <a:rPr lang="en-US" dirty="0" smtClean="0"/>
                        <a:t>2 April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smtClean="0"/>
                        <a:t>2016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Debat</a:t>
                      </a:r>
                      <a:r>
                        <a:rPr lang="en-US" dirty="0" smtClean="0"/>
                        <a:t> chamber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Preliminary 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6336">
                <a:tc>
                  <a:txBody>
                    <a:bodyPr/>
                    <a:lstStyle/>
                    <a:p>
                      <a:r>
                        <a:rPr lang="en-US" dirty="0" smtClean="0"/>
                        <a:t>9 April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Debat</a:t>
                      </a:r>
                      <a:r>
                        <a:rPr lang="en-US" dirty="0" smtClean="0"/>
                        <a:t> chamber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Preliminary 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6336">
                <a:tc>
                  <a:txBody>
                    <a:bodyPr/>
                    <a:lstStyle/>
                    <a:p>
                      <a:r>
                        <a:rPr lang="en-US" dirty="0" smtClean="0"/>
                        <a:t>16 April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Debat</a:t>
                      </a:r>
                      <a:r>
                        <a:rPr lang="en-US" dirty="0" smtClean="0"/>
                        <a:t> chamber 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Preliminary 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6336">
                <a:tc>
                  <a:txBody>
                    <a:bodyPr/>
                    <a:lstStyle/>
                    <a:p>
                      <a:r>
                        <a:rPr lang="en-US" dirty="0" smtClean="0"/>
                        <a:t>23 April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Debat</a:t>
                      </a:r>
                      <a:r>
                        <a:rPr lang="en-US" dirty="0" smtClean="0"/>
                        <a:t> chamber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Preliminary 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46336">
                <a:tc>
                  <a:txBody>
                    <a:bodyPr/>
                    <a:lstStyle/>
                    <a:p>
                      <a:r>
                        <a:rPr lang="en-US" dirty="0" smtClean="0"/>
                        <a:t>30 April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besar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besar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38852">
                <a:tc>
                  <a:txBody>
                    <a:bodyPr/>
                    <a:lstStyle/>
                    <a:p>
                      <a:r>
                        <a:rPr lang="en-US" dirty="0" smtClean="0"/>
                        <a:t>7 Mei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Semifinal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final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Semifinal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final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Mosi debat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endParaRPr lang="en-US" sz="2800" dirty="0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2276872"/>
            <a:ext cx="5184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LOKASI DEBAT PERTAMA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2852936"/>
            <a:ext cx="78883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FISIPOL UGM</a:t>
            </a:r>
            <a:endParaRPr lang="en-US" sz="9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 Kasih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Ada pertanyaan dipersilahkan. </a:t>
            </a:r>
            <a:r>
              <a:rPr lang="id-ID" sz="2400" dirty="0" smtClean="0">
                <a:sym typeface="Wingdings" pitchFamily="2" charset="2"/>
              </a:rPr>
              <a:t></a:t>
            </a:r>
            <a:endParaRPr lang="id-ID" sz="2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5714999"/>
          </a:xfrm>
        </p:spPr>
        <p:txBody>
          <a:bodyPr/>
          <a:lstStyle/>
          <a:p>
            <a:pPr algn="ctr"/>
            <a:r>
              <a:rPr lang="en-US" dirty="0"/>
              <a:t>SADEWA</a:t>
            </a:r>
            <a:br>
              <a:rPr lang="en-US" dirty="0"/>
            </a:br>
            <a:r>
              <a:rPr lang="en-US" sz="3600" dirty="0"/>
              <a:t>“Pembangunan Moral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Karakter</a:t>
            </a:r>
            <a:r>
              <a:rPr lang="en-US" sz="3600" dirty="0" smtClean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Semangat</a:t>
            </a:r>
            <a:r>
              <a:rPr lang="en-US" sz="3600" dirty="0"/>
              <a:t> </a:t>
            </a:r>
            <a:r>
              <a:rPr lang="en-US" sz="3600" dirty="0" err="1"/>
              <a:t>Trisakti</a:t>
            </a:r>
            <a:r>
              <a:rPr lang="en-US" sz="3600" dirty="0"/>
              <a:t>”</a:t>
            </a:r>
            <a:br>
              <a:rPr lang="en-US" sz="36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346924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Mekanisme Perdebatan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Asian Parliamentary System</a:t>
            </a:r>
          </a:p>
          <a:p>
            <a:pPr>
              <a:buFontTx/>
              <a:buChar char="-"/>
            </a:pPr>
            <a:r>
              <a:rPr lang="id-ID" dirty="0" smtClean="0"/>
              <a:t>Pemerintah </a:t>
            </a:r>
          </a:p>
          <a:p>
            <a:pPr>
              <a:buFontTx/>
              <a:buChar char="-"/>
            </a:pPr>
            <a:r>
              <a:rPr lang="id-ID" dirty="0" smtClean="0"/>
              <a:t>Oposisi</a:t>
            </a:r>
          </a:p>
          <a:p>
            <a:r>
              <a:rPr lang="id-ID" dirty="0" smtClean="0"/>
              <a:t>Waktu bicara:</a:t>
            </a:r>
          </a:p>
          <a:p>
            <a:pPr>
              <a:buFontTx/>
              <a:buChar char="-"/>
            </a:pPr>
            <a:r>
              <a:rPr lang="id-ID" dirty="0" smtClean="0"/>
              <a:t>Case building		: </a:t>
            </a:r>
            <a:r>
              <a:rPr lang="en-US" dirty="0" smtClean="0"/>
              <a:t>1</a:t>
            </a:r>
            <a:r>
              <a:rPr lang="id-ID" dirty="0" smtClean="0"/>
              <a:t>0 menit</a:t>
            </a:r>
          </a:p>
          <a:p>
            <a:pPr>
              <a:buFontTx/>
              <a:buChar char="-"/>
            </a:pPr>
            <a:r>
              <a:rPr lang="id-ID" dirty="0" smtClean="0"/>
              <a:t>Pembicara 1 		: 5 menit 20 detik</a:t>
            </a:r>
          </a:p>
          <a:p>
            <a:pPr>
              <a:buFontTx/>
              <a:buChar char="-"/>
            </a:pPr>
            <a:r>
              <a:rPr lang="id-ID" dirty="0" smtClean="0"/>
              <a:t>Pembicara 2 		: 7 menit 20 detik</a:t>
            </a:r>
          </a:p>
          <a:p>
            <a:pPr>
              <a:buFontTx/>
              <a:buChar char="-"/>
            </a:pPr>
            <a:r>
              <a:rPr lang="id-ID" dirty="0" smtClean="0"/>
              <a:t>Pembicara 3	 	: 7 menit 20 detik </a:t>
            </a:r>
          </a:p>
          <a:p>
            <a:pPr>
              <a:buFontTx/>
              <a:buChar char="-"/>
            </a:pPr>
            <a:r>
              <a:rPr lang="id-ID" dirty="0" smtClean="0"/>
              <a:t>Pembicara kesimpulan	: 3 menit 20 detik</a:t>
            </a:r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Interupsi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Interupsi diperbolehkan pada menit pertama hingga menit keempat untuk pembicara pertama dan menit keenam untuk pembicara kedua dan ketiga</a:t>
            </a:r>
          </a:p>
          <a:p>
            <a:r>
              <a:rPr lang="id-ID" dirty="0" smtClean="0"/>
              <a:t>Durasi penyampaian interupsi maksimal 20 detik</a:t>
            </a:r>
          </a:p>
          <a:p>
            <a:r>
              <a:rPr lang="id-ID" dirty="0" smtClean="0"/>
              <a:t>Interupsi hanya dapat disampaikan ketika pembicara telah menerimanya</a:t>
            </a:r>
          </a:p>
          <a:p>
            <a:r>
              <a:rPr lang="id-ID" dirty="0" smtClean="0"/>
              <a:t>Interupsi tidak boleh diajukan untuk pembicara kesimpulan</a:t>
            </a:r>
          </a:p>
          <a:p>
            <a:endParaRPr lang="id-ID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Penilaian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Empat unsur penilaian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id-ID" dirty="0" smtClean="0"/>
              <a:t>Method </a:t>
            </a:r>
            <a:r>
              <a:rPr lang="en-US" dirty="0" smtClean="0"/>
              <a:t>(</a:t>
            </a:r>
            <a:r>
              <a:rPr lang="en-US" dirty="0" err="1" smtClean="0"/>
              <a:t>metode</a:t>
            </a:r>
            <a:r>
              <a:rPr lang="en-US" dirty="0" smtClean="0"/>
              <a:t>)	</a:t>
            </a:r>
            <a:r>
              <a:rPr lang="id-ID" dirty="0" smtClean="0"/>
              <a:t>:</a:t>
            </a:r>
            <a:r>
              <a:rPr lang="en-US" dirty="0" smtClean="0"/>
              <a:t> 25%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id-ID" dirty="0" smtClean="0"/>
              <a:t>Manner </a:t>
            </a:r>
            <a:r>
              <a:rPr lang="en-US" dirty="0" smtClean="0"/>
              <a:t>(</a:t>
            </a:r>
            <a:r>
              <a:rPr lang="en-US" dirty="0" err="1" smtClean="0"/>
              <a:t>sikap</a:t>
            </a:r>
            <a:r>
              <a:rPr lang="en-US" dirty="0" smtClean="0"/>
              <a:t>) 	</a:t>
            </a:r>
            <a:r>
              <a:rPr lang="id-ID" dirty="0" smtClean="0"/>
              <a:t>:</a:t>
            </a:r>
            <a:r>
              <a:rPr lang="en-US" dirty="0" smtClean="0"/>
              <a:t> 20%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id-ID" dirty="0" smtClean="0"/>
              <a:t>Matter </a:t>
            </a:r>
            <a:r>
              <a:rPr lang="en-US" dirty="0" smtClean="0"/>
              <a:t>(</a:t>
            </a:r>
            <a:r>
              <a:rPr lang="en-US" dirty="0" err="1" smtClean="0"/>
              <a:t>substansi</a:t>
            </a:r>
            <a:r>
              <a:rPr lang="en-US" dirty="0" smtClean="0"/>
              <a:t>) 	</a:t>
            </a:r>
            <a:r>
              <a:rPr lang="id-ID" dirty="0" smtClean="0"/>
              <a:t>:</a:t>
            </a:r>
            <a:r>
              <a:rPr lang="en-US" dirty="0" smtClean="0"/>
              <a:t> 45%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id-ID" dirty="0" smtClean="0"/>
              <a:t>Ketepatan waktu </a:t>
            </a:r>
            <a:r>
              <a:rPr lang="en-US" dirty="0" smtClean="0"/>
              <a:t>	</a:t>
            </a:r>
            <a:r>
              <a:rPr lang="id-ID" dirty="0" smtClean="0"/>
              <a:t>: </a:t>
            </a:r>
            <a:r>
              <a:rPr lang="en-US" dirty="0" smtClean="0"/>
              <a:t>10%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Skema debat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Menggunakan sistem chamber dengan 6 chamber, terdiri dari 4 tim dalam satu chamber dengan menghasilkan 1 juara chamber.</a:t>
            </a:r>
          </a:p>
          <a:p>
            <a:r>
              <a:rPr lang="id-ID" dirty="0" smtClean="0"/>
              <a:t>Menggunakan sistem </a:t>
            </a:r>
            <a:r>
              <a:rPr lang="en-US" dirty="0" smtClean="0"/>
              <a:t>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2 chamber </a:t>
            </a:r>
            <a:r>
              <a:rPr lang="id-ID" dirty="0" smtClean="0"/>
              <a:t>di tahap 6 besar, dan menghasilkan 4 semifinalis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memperebutkan</a:t>
            </a:r>
            <a:r>
              <a:rPr lang="en-US" dirty="0" smtClean="0"/>
              <a:t> </a:t>
            </a:r>
            <a:r>
              <a:rPr lang="en-US" dirty="0" err="1" smtClean="0"/>
              <a:t>tiket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id-ID" dirty="0" smtClean="0"/>
              <a:t> babak final.</a:t>
            </a:r>
            <a:endParaRPr lang="id-ID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5" y="4572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BAGAN KOMPETISI</a:t>
            </a: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24720937"/>
              </p:ext>
            </p:extLst>
          </p:nvPr>
        </p:nvGraphicFramePr>
        <p:xfrm>
          <a:off x="228600" y="914400"/>
          <a:ext cx="14478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1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73078673"/>
              </p:ext>
            </p:extLst>
          </p:nvPr>
        </p:nvGraphicFramePr>
        <p:xfrm>
          <a:off x="7162800" y="952500"/>
          <a:ext cx="14478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2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61745970"/>
              </p:ext>
            </p:extLst>
          </p:nvPr>
        </p:nvGraphicFramePr>
        <p:xfrm>
          <a:off x="7162800" y="2895600"/>
          <a:ext cx="14478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23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22563785"/>
              </p:ext>
            </p:extLst>
          </p:nvPr>
        </p:nvGraphicFramePr>
        <p:xfrm>
          <a:off x="7162800" y="4800600"/>
          <a:ext cx="14478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25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82651479"/>
              </p:ext>
            </p:extLst>
          </p:nvPr>
        </p:nvGraphicFramePr>
        <p:xfrm>
          <a:off x="228600" y="4724400"/>
          <a:ext cx="14478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26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07417367"/>
              </p:ext>
            </p:extLst>
          </p:nvPr>
        </p:nvGraphicFramePr>
        <p:xfrm>
          <a:off x="228600" y="2819400"/>
          <a:ext cx="14478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cxnSp>
        <p:nvCxnSpPr>
          <p:cNvPr id="30" name="Straight Connector 29"/>
          <p:cNvCxnSpPr/>
          <p:nvPr/>
        </p:nvCxnSpPr>
        <p:spPr>
          <a:xfrm>
            <a:off x="1956179" y="1447800"/>
            <a:ext cx="0" cy="381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752600" y="3352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010400" y="1447800"/>
            <a:ext cx="0" cy="388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858000" y="33909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Diagram 43"/>
          <p:cNvGraphicFramePr/>
          <p:nvPr>
            <p:extLst>
              <p:ext uri="{D42A27DB-BD31-4B8C-83A1-F6EECF244321}">
                <p14:modId xmlns:p14="http://schemas.microsoft.com/office/powerpoint/2010/main" xmlns="" val="2922845124"/>
              </p:ext>
            </p:extLst>
          </p:nvPr>
        </p:nvGraphicFramePr>
        <p:xfrm>
          <a:off x="2245057" y="2438400"/>
          <a:ext cx="955343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3" r:lo="rId34" r:qs="rId35" r:cs="rId36"/>
          </a:graphicData>
        </a:graphic>
      </p:graphicFrame>
      <p:graphicFrame>
        <p:nvGraphicFramePr>
          <p:cNvPr id="46" name="Diagram 45"/>
          <p:cNvGraphicFramePr/>
          <p:nvPr>
            <p:extLst>
              <p:ext uri="{D42A27DB-BD31-4B8C-83A1-F6EECF244321}">
                <p14:modId xmlns:p14="http://schemas.microsoft.com/office/powerpoint/2010/main" xmlns="" val="3309841991"/>
              </p:ext>
            </p:extLst>
          </p:nvPr>
        </p:nvGraphicFramePr>
        <p:xfrm>
          <a:off x="5867400" y="2362200"/>
          <a:ext cx="965579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8" r:lo="rId39" r:qs="rId40" r:cs="rId41"/>
          </a:graphicData>
        </a:graphic>
      </p:graphicFrame>
      <p:cxnSp>
        <p:nvCxnSpPr>
          <p:cNvPr id="48" name="Straight Connector 47"/>
          <p:cNvCxnSpPr/>
          <p:nvPr/>
        </p:nvCxnSpPr>
        <p:spPr>
          <a:xfrm>
            <a:off x="3200400" y="34290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562600" y="35052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4716016" y="3212976"/>
            <a:ext cx="864096" cy="520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E3</a:t>
            </a:r>
            <a:endParaRPr lang="en-US" sz="2400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2667000" y="3994666"/>
            <a:ext cx="0" cy="1339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553200" y="3994666"/>
            <a:ext cx="0" cy="1263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667000" y="53340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5753100" y="5334000"/>
            <a:ext cx="800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553200" y="5257800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984844" y="5013176"/>
            <a:ext cx="883300" cy="511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F3</a:t>
            </a:r>
            <a:endParaRPr lang="en-US" sz="2400" dirty="0"/>
          </a:p>
        </p:txBody>
      </p:sp>
      <p:sp>
        <p:nvSpPr>
          <p:cNvPr id="68" name="Rectangle 67"/>
          <p:cNvSpPr/>
          <p:nvPr/>
        </p:nvSpPr>
        <p:spPr>
          <a:xfrm>
            <a:off x="3491880" y="5085184"/>
            <a:ext cx="775320" cy="439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B1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3630305" y="3741761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Perebutan</a:t>
            </a:r>
            <a:r>
              <a:rPr lang="en-US" dirty="0"/>
              <a:t> </a:t>
            </a:r>
            <a:r>
              <a:rPr lang="en-US" dirty="0" err="1"/>
              <a:t>Juara</a:t>
            </a:r>
            <a:r>
              <a:rPr lang="en-US" dirty="0"/>
              <a:t> 1 &amp;2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191000" y="3352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VS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267200" y="50731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673523" y="56388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Perebutan</a:t>
            </a:r>
            <a:r>
              <a:rPr lang="en-US" dirty="0"/>
              <a:t> </a:t>
            </a:r>
            <a:r>
              <a:rPr lang="en-US" dirty="0" err="1"/>
              <a:t>Juara</a:t>
            </a:r>
            <a:r>
              <a:rPr lang="en-US" dirty="0"/>
              <a:t> 3 &amp;4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491880" y="3212976"/>
            <a:ext cx="846584" cy="520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120822998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Chamber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Chamber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232</TotalTime>
  <Words>264</Words>
  <Application>Microsoft Office PowerPoint</Application>
  <PresentationFormat>On-screen Show (4:3)</PresentationFormat>
  <Paragraphs>112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Technical Meeting</vt:lpstr>
      <vt:lpstr>SADEWA “Pembangunan Moral dan Karakter dengan Semangat Trisakti”    </vt:lpstr>
      <vt:lpstr>Mekanisme Perdebatan</vt:lpstr>
      <vt:lpstr>Interupsi</vt:lpstr>
      <vt:lpstr>Penilaian</vt:lpstr>
      <vt:lpstr>Skema debat</vt:lpstr>
      <vt:lpstr>BAGAN KOMPETISI</vt:lpstr>
      <vt:lpstr>Chamber A</vt:lpstr>
      <vt:lpstr>Chamber B</vt:lpstr>
      <vt:lpstr>Chamber C</vt:lpstr>
      <vt:lpstr>Chamber D</vt:lpstr>
      <vt:lpstr>Chamber E</vt:lpstr>
      <vt:lpstr>Chamber F</vt:lpstr>
      <vt:lpstr>Timeline Acara</vt:lpstr>
      <vt:lpstr>Mosi debat</vt:lpstr>
      <vt:lpstr>Slide 16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Meeting</dc:title>
  <dc:creator>Toshiba</dc:creator>
  <cp:lastModifiedBy>HP</cp:lastModifiedBy>
  <cp:revision>25</cp:revision>
  <dcterms:created xsi:type="dcterms:W3CDTF">2016-03-11T12:17:32Z</dcterms:created>
  <dcterms:modified xsi:type="dcterms:W3CDTF">2016-03-12T03:47:31Z</dcterms:modified>
</cp:coreProperties>
</file>